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E6522-285C-48A7-920D-529911860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307E0A-DC58-403B-8BDB-E55547FE9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C1D21-00E6-4197-AF6B-DDBE3FAE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ADACF-B8E5-4A39-94C4-BE29B5A4A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267A8-7B8E-49FD-90EC-9B81FCB1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197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C62A6-5030-4E9D-B6EE-E1D83FC5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566DF-0769-4996-9C5B-0426EB185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3D1D2-9521-4BDD-8A13-2C918DB2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90D4F-BF66-4E66-A505-23FB4362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E0A2C-03F3-4DB8-8CF9-A2E3D2171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700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63F485-0DED-4ADE-ACA8-D5D40C586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25BF7-EF91-4B65-BF22-33983D211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0243-ABBE-4F30-82EF-9985CE5C5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0A89F-86BF-444E-B969-94BE8C71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BAA31-BAA6-4E19-BB5D-77C99FCF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306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86A4A-0CC2-4628-9022-5511CE66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D498B-0EFA-4DFF-8D92-F27045802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EE472-4858-414D-A5DC-A3F78C83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6C4D1-3A93-4BEF-AE88-1500D638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34269-E4D9-44F9-85A0-B794ED69F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705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6863-C68B-4718-895B-7AFD2B4A6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7475B-D734-4D96-95C3-6250396FD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B392E-BCEF-4F96-90FB-428D74CB2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3D978-A0AE-4AD4-A7E9-0C8B93EB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1B01-3265-4E70-B798-BBF64929B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651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D09D-6E0F-4957-A70C-93B784852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24A1F-62DC-432B-9AB0-09FB236A4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4C644-FDFA-43B4-8CB6-56E0F5C86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C049C-EDE1-4BD5-8033-F284CE48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C204E-FA47-44EE-B135-CA6B34427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921D6-5483-46E0-A0FB-1067128E6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6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42F90-EE4B-491D-AC2E-E0FC9095F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3F1D-B382-4500-8CC3-671E592D4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2F6B5-D2B4-4B98-9C4F-4428899A5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8C83D-FF1F-4EF3-A40C-DEBDDDAEC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5E089E-E907-4495-B1B4-204267B1B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0DD860-ACF9-4499-9812-5414E41F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682CCD-70B7-4447-A8FC-36706CAE0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3FB0A7-8C4D-4D98-94BE-9AB415F5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363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D4483-ADDC-426C-8C74-47E246E70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7B3D4D-D324-4E80-999C-46BC6E6A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8DA68-4AC6-443B-8584-B03423F8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8D574-7151-4E50-A5EB-D7320E9F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620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F8DA8-8043-47EB-B0D9-4B7130B5D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52715A-AB57-41CB-9598-E57CE323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F4C8A-E7F6-46BA-8210-9537F0A5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997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E996E-59B4-4019-8E94-68AC8665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5A76C-FA21-441F-992B-CF64D4902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23730-A285-4B27-A70D-0B3DA8F8A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64E14-C87F-4AB4-8167-91B4F3BF0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776CB-1C3F-4807-A4DC-A7514E570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8BAE4-55DE-4E04-9634-73482DCE3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457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2AB5A-7C19-4404-B6D9-93B893CA3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DDF689-7FFB-4290-89D8-9AE7EA582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5042B0-0C75-4B4C-97C6-F04D5F750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A832B-D5B8-4D34-AC10-D81CD2F9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56985-8D35-428A-870F-D517C2F7E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C8486-F74B-43B7-8C3E-EE7787BA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852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235B5-A2F8-4625-BF4F-4364D1FCC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DC749-B1AF-48DB-B880-652CD4F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483E4-2A1E-4DAC-97CA-FEC3D43F8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D13E6-EDED-4FE9-8C1A-8B489274C6FA}" type="datetimeFigureOut">
              <a:rPr lang="en-AU" smtClean="0"/>
              <a:t>10/10/2021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B1DC3-D2BC-4310-8F32-76AD59DC1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2C591-9B53-4992-83E9-2A954421E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C6725-6286-4620-B5D9-67E3915072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658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2C7C3-CEAB-4CC3-B131-D59B91E191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Alfalfa House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937ED-C095-4DE0-941F-A14F92812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Sales review</a:t>
            </a:r>
          </a:p>
          <a:p>
            <a:r>
              <a:rPr lang="en-US" dirty="0">
                <a:solidFill>
                  <a:srgbClr val="FF0000"/>
                </a:solidFill>
              </a:rPr>
              <a:t>Jul 2020 – Sept 2021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7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538B-91A3-49AF-8E4B-D204F368C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28" y="365125"/>
            <a:ext cx="10836072" cy="7138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Total sales have declined by nearly 20% from Jul-Sept 2020 to Jul-Sept 2021</a:t>
            </a:r>
            <a:endParaRPr lang="en-AU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5B9341-4CA0-44A7-95E4-2ADFD01D9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393" y="1078992"/>
            <a:ext cx="9758742" cy="44563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2E4EAD-76C1-4DC9-969C-1296BACAA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689" y="5663444"/>
            <a:ext cx="27241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7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538B-91A3-49AF-8E4B-D204F368C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28" y="365125"/>
            <a:ext cx="10836072" cy="7138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Average Daily Sales (ADS) by Day</a:t>
            </a:r>
            <a:endParaRPr lang="en-AU" sz="2400" b="1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377EBA-BAB8-48E7-AFB1-B9175F1A5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49" y="1275662"/>
            <a:ext cx="5329618" cy="24047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E6A496-57AB-424C-99A6-CC37C0DD9A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94"/>
          <a:stretch/>
        </p:blipFill>
        <p:spPr>
          <a:xfrm>
            <a:off x="5819373" y="1275662"/>
            <a:ext cx="6100878" cy="3877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29C615-82C3-4BA4-88F9-07006BC0700A}"/>
              </a:ext>
            </a:extLst>
          </p:cNvPr>
          <p:cNvSpPr txBox="1"/>
          <p:nvPr/>
        </p:nvSpPr>
        <p:spPr>
          <a:xfrm>
            <a:off x="365760" y="3877056"/>
            <a:ext cx="53296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Majority of sales occur from 11am onwards, with the exception of Saturday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Potential changes to consider: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Sat 9-10am – ADS are ~40% of the peak average (11am-6pm)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Mon-Fri &amp; Sun 10-11am – ADS are ~30% of the peak average (11am-6pm)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Mon-Fri 6-6:30pm – ADS are ~26% of the peak average (11am-6pm). Factoring in that there is only 30 mins, if we were to assume same sales from 6:30-7pm, ADS are still only ~52% of the peak</a:t>
            </a:r>
            <a:endParaRPr lang="en-AU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E353BC-F40B-4F59-A3AA-48A501075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0456" y="5222054"/>
            <a:ext cx="2448496" cy="1492763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C9F0767-6289-4263-A7B7-468948AFEBBE}"/>
              </a:ext>
            </a:extLst>
          </p:cNvPr>
          <p:cNvSpPr/>
          <p:nvPr/>
        </p:nvSpPr>
        <p:spPr>
          <a:xfrm>
            <a:off x="1088136" y="1783080"/>
            <a:ext cx="2825496" cy="1828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C2391A7-A76C-43CE-9965-00E77294AF2E}"/>
              </a:ext>
            </a:extLst>
          </p:cNvPr>
          <p:cNvSpPr/>
          <p:nvPr/>
        </p:nvSpPr>
        <p:spPr>
          <a:xfrm>
            <a:off x="1088136" y="3122750"/>
            <a:ext cx="4023360" cy="1828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6DF7327-19AE-460E-9DC9-B514149A8F6B}"/>
              </a:ext>
            </a:extLst>
          </p:cNvPr>
          <p:cNvSpPr/>
          <p:nvPr/>
        </p:nvSpPr>
        <p:spPr>
          <a:xfrm>
            <a:off x="4037626" y="1611667"/>
            <a:ext cx="561805" cy="1714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E237BF4-EC03-4F06-B269-B18FCEBF7624}"/>
              </a:ext>
            </a:extLst>
          </p:cNvPr>
          <p:cNvSpPr/>
          <p:nvPr/>
        </p:nvSpPr>
        <p:spPr>
          <a:xfrm>
            <a:off x="4599431" y="1783080"/>
            <a:ext cx="561805" cy="1714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704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538B-91A3-49AF-8E4B-D204F368C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28" y="365125"/>
            <a:ext cx="10836072" cy="7138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Average Daily Sales by hour by day (Jul 2020 – Sept 2021)</a:t>
            </a:r>
            <a:endParaRPr lang="en-AU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908E3D-C8E7-4478-BB24-F1F2231C0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70" y="1316736"/>
            <a:ext cx="11554036" cy="49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3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538B-91A3-49AF-8E4B-D204F368C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28" y="237109"/>
            <a:ext cx="10836072" cy="7138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Average Daily Sales by hour by day (Jul-Dec 2020)</a:t>
            </a:r>
            <a:endParaRPr lang="en-AU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9A4A60-4C4A-4D90-8C30-D85B7919B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950976"/>
            <a:ext cx="6539191" cy="31904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A99A21-C894-43A5-839C-79F419A85401}"/>
              </a:ext>
            </a:extLst>
          </p:cNvPr>
          <p:cNvSpPr txBox="1"/>
          <p:nvPr/>
        </p:nvSpPr>
        <p:spPr>
          <a:xfrm>
            <a:off x="517728" y="4416553"/>
            <a:ext cx="8119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However, prior to Jan 2021, Alfalfa was open until 6pm on Sat &amp; Sun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Sat 5-6pm was the strongest day of the week for that time period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Sun 4-5pm &amp; 5-6pm still relatively strong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Could consider re-opening those times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4B2B66B-EA81-479F-BBE9-C087BB3F491E}"/>
              </a:ext>
            </a:extLst>
          </p:cNvPr>
          <p:cNvSpPr/>
          <p:nvPr/>
        </p:nvSpPr>
        <p:spPr>
          <a:xfrm>
            <a:off x="5312664" y="2990088"/>
            <a:ext cx="1408176" cy="44805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804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538B-91A3-49AF-8E4B-D204F368C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28" y="237109"/>
            <a:ext cx="10836072" cy="7138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Average Daily Sales by hour by day (Jul-Dec 2020)</a:t>
            </a:r>
            <a:endParaRPr lang="en-AU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44DD29-44F3-41D7-9AF0-93561C9E6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26" y="1005840"/>
            <a:ext cx="9217530" cy="562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9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538B-91A3-49AF-8E4B-D204F368C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28" y="365125"/>
            <a:ext cx="10836072" cy="7138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Sales by day of the week does not significantly vary by customer type</a:t>
            </a:r>
            <a:endParaRPr lang="en-AU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A6F667-BCCA-42E3-A659-86FF5774F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654" y="1296908"/>
            <a:ext cx="8952329" cy="519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82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538B-91A3-49AF-8E4B-D204F368C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28" y="365125"/>
            <a:ext cx="11332896" cy="640715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Sales by time of day does not significantly vary by customer type, except for volunteers at end of day</a:t>
            </a:r>
            <a:endParaRPr lang="en-AU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A839F9-96D5-448A-A01C-4BC56D76C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32" y="1267766"/>
            <a:ext cx="7611172" cy="483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51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235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Alfalfa House</vt:lpstr>
      <vt:lpstr>Total sales have declined by nearly 20% from Jul-Sept 2020 to Jul-Sept 2021</vt:lpstr>
      <vt:lpstr>Average Daily Sales (ADS) by Day</vt:lpstr>
      <vt:lpstr>Average Daily Sales by hour by day (Jul 2020 – Sept 2021)</vt:lpstr>
      <vt:lpstr>Average Daily Sales by hour by day (Jul-Dec 2020)</vt:lpstr>
      <vt:lpstr>Average Daily Sales by hour by day (Jul-Dec 2020)</vt:lpstr>
      <vt:lpstr>Sales by day of the week does not significantly vary by customer type</vt:lpstr>
      <vt:lpstr>Sales by time of day does not significantly vary by customer type, except for volunteers at end of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Elliot [GSANZ]</dc:creator>
  <cp:lastModifiedBy>LIU, Elliot [GSANZ]</cp:lastModifiedBy>
  <cp:revision>5</cp:revision>
  <dcterms:created xsi:type="dcterms:W3CDTF">2021-10-10T01:44:25Z</dcterms:created>
  <dcterms:modified xsi:type="dcterms:W3CDTF">2021-10-10T02:31:18Z</dcterms:modified>
</cp:coreProperties>
</file>