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91" autoAdjust="0"/>
    <p:restoredTop sz="94660"/>
  </p:normalViewPr>
  <p:slideViewPr>
    <p:cSldViewPr snapToGrid="0">
      <p:cViewPr varScale="1">
        <p:scale>
          <a:sx n="90" d="100"/>
          <a:sy n="90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E30E4E-38BD-4BD1-8C85-9CD25334A40F}" type="doc">
      <dgm:prSet loTypeId="urn:microsoft.com/office/officeart/2005/8/layout/hierarchy6" loCatId="hierarchy" qsTypeId="urn:microsoft.com/office/officeart/2005/8/quickstyle/simple3" qsCatId="simple" csTypeId="urn:microsoft.com/office/officeart/2005/8/colors/accent6_3" csCatId="accent6" phldr="1"/>
      <dgm:spPr/>
      <dgm:t>
        <a:bodyPr/>
        <a:lstStyle/>
        <a:p>
          <a:endParaRPr lang="en-AU"/>
        </a:p>
      </dgm:t>
    </dgm:pt>
    <dgm:pt modelId="{E95505EE-B2D7-4941-A555-5F11344ED0AA}">
      <dgm:prSet phldrT="[Text]" custT="1"/>
      <dgm:spPr/>
      <dgm:t>
        <a:bodyPr/>
        <a:lstStyle/>
        <a:p>
          <a:r>
            <a:rPr lang="en-AU" sz="1200" b="1" dirty="0"/>
            <a:t>Sustainable and healthy food for a sustainable and </a:t>
          </a:r>
          <a:r>
            <a:rPr lang="en-AU" sz="1200" b="1"/>
            <a:t>healthy planet</a:t>
          </a:r>
          <a:endParaRPr lang="en-AU" sz="1200" b="1" dirty="0"/>
        </a:p>
      </dgm:t>
    </dgm:pt>
    <dgm:pt modelId="{D3FD8247-E156-486D-A221-C05D7E7F25C5}" type="parTrans" cxnId="{E79B1A34-C33B-42A7-8EEA-75AE43498F1F}">
      <dgm:prSet/>
      <dgm:spPr/>
      <dgm:t>
        <a:bodyPr/>
        <a:lstStyle/>
        <a:p>
          <a:endParaRPr lang="en-AU"/>
        </a:p>
      </dgm:t>
    </dgm:pt>
    <dgm:pt modelId="{F6412705-661D-4A23-A9AD-DF2E8EFA54B3}" type="sibTrans" cxnId="{E79B1A34-C33B-42A7-8EEA-75AE43498F1F}">
      <dgm:prSet/>
      <dgm:spPr/>
      <dgm:t>
        <a:bodyPr/>
        <a:lstStyle/>
        <a:p>
          <a:endParaRPr lang="en-AU"/>
        </a:p>
      </dgm:t>
    </dgm:pt>
    <dgm:pt modelId="{8D475D7D-6D03-4C50-A5F4-EB000DF3853E}">
      <dgm:prSet phldrT="[Text]" custT="1"/>
      <dgm:spPr/>
      <dgm:t>
        <a:bodyPr/>
        <a:lstStyle/>
        <a:p>
          <a:r>
            <a:rPr lang="en-AU" sz="1200" b="1" dirty="0"/>
            <a:t>To empower the community to make informed decisions that have a positive impact on the environment, local producers, and its members through its shop and activities. </a:t>
          </a:r>
          <a:endParaRPr lang="en-AU" sz="1200" b="0" strike="sngStrike" dirty="0"/>
        </a:p>
      </dgm:t>
    </dgm:pt>
    <dgm:pt modelId="{6CA1AAFF-2A05-4262-A445-45BD5A025E56}" type="parTrans" cxnId="{461ACAB4-02A0-47DD-A563-5F33139DDDC7}">
      <dgm:prSet/>
      <dgm:spPr/>
      <dgm:t>
        <a:bodyPr/>
        <a:lstStyle/>
        <a:p>
          <a:endParaRPr lang="en-AU"/>
        </a:p>
      </dgm:t>
    </dgm:pt>
    <dgm:pt modelId="{2A74FC70-DA82-4D1A-9A5F-3C53E6058E6B}" type="sibTrans" cxnId="{461ACAB4-02A0-47DD-A563-5F33139DDDC7}">
      <dgm:prSet/>
      <dgm:spPr/>
      <dgm:t>
        <a:bodyPr/>
        <a:lstStyle/>
        <a:p>
          <a:endParaRPr lang="en-AU"/>
        </a:p>
      </dgm:t>
    </dgm:pt>
    <dgm:pt modelId="{D2EFA112-A869-41B4-BB8F-8421AD7B690D}">
      <dgm:prSet phldrT="[Text]" custT="1"/>
      <dgm:spPr/>
      <dgm:t>
        <a:bodyPr/>
        <a:lstStyle/>
        <a:p>
          <a:r>
            <a:rPr lang="en-AU" sz="1200" dirty="0"/>
            <a:t>Achieve financial and organisational sustainability</a:t>
          </a:r>
        </a:p>
      </dgm:t>
    </dgm:pt>
    <dgm:pt modelId="{23C0C381-E7FA-4C34-9A70-4A87E4469A11}" type="parTrans" cxnId="{43ABDC98-5B05-43E4-A3D7-11926F9BD03E}">
      <dgm:prSet/>
      <dgm:spPr/>
      <dgm:t>
        <a:bodyPr/>
        <a:lstStyle/>
        <a:p>
          <a:endParaRPr lang="en-AU"/>
        </a:p>
      </dgm:t>
    </dgm:pt>
    <dgm:pt modelId="{61D4B866-1844-432B-BA88-EA3A65A2AAC4}" type="sibTrans" cxnId="{43ABDC98-5B05-43E4-A3D7-11926F9BD03E}">
      <dgm:prSet/>
      <dgm:spPr/>
      <dgm:t>
        <a:bodyPr/>
        <a:lstStyle/>
        <a:p>
          <a:endParaRPr lang="en-AU"/>
        </a:p>
      </dgm:t>
    </dgm:pt>
    <dgm:pt modelId="{05B38445-3A83-4306-866A-FB96B41179C0}">
      <dgm:prSet phldrT="[Text]" custT="1"/>
      <dgm:spPr/>
      <dgm:t>
        <a:bodyPr/>
        <a:lstStyle/>
        <a:p>
          <a:r>
            <a:rPr lang="en-AU" sz="1200" dirty="0"/>
            <a:t>Foster an engaged and informed community</a:t>
          </a:r>
        </a:p>
      </dgm:t>
    </dgm:pt>
    <dgm:pt modelId="{FEF65B6E-3AFF-4EF5-B5AE-3A00456B07C7}" type="parTrans" cxnId="{9FAD43B6-7095-4826-A541-54D571081A7E}">
      <dgm:prSet/>
      <dgm:spPr/>
      <dgm:t>
        <a:bodyPr/>
        <a:lstStyle/>
        <a:p>
          <a:endParaRPr lang="en-AU"/>
        </a:p>
      </dgm:t>
    </dgm:pt>
    <dgm:pt modelId="{4A007CD3-FCDD-4FAD-9BC8-9C1768B54E1D}" type="sibTrans" cxnId="{9FAD43B6-7095-4826-A541-54D571081A7E}">
      <dgm:prSet/>
      <dgm:spPr/>
      <dgm:t>
        <a:bodyPr/>
        <a:lstStyle/>
        <a:p>
          <a:endParaRPr lang="en-AU"/>
        </a:p>
      </dgm:t>
    </dgm:pt>
    <dgm:pt modelId="{28763F93-5004-4CF9-92E3-FD0F8210CDF3}">
      <dgm:prSet phldrT="[Text]" custT="1"/>
      <dgm:spPr/>
      <dgm:t>
        <a:bodyPr/>
        <a:lstStyle/>
        <a:p>
          <a:r>
            <a:rPr lang="en-AU" sz="1800" dirty="0"/>
            <a:t>AH Vision</a:t>
          </a:r>
        </a:p>
        <a:p>
          <a:r>
            <a:rPr lang="en-AU" sz="1600" i="1" dirty="0">
              <a:solidFill>
                <a:srgbClr val="00B050"/>
              </a:solidFill>
            </a:rPr>
            <a:t>(Inspirational, philosophical)</a:t>
          </a:r>
        </a:p>
      </dgm:t>
    </dgm:pt>
    <dgm:pt modelId="{16AD90B9-A1CC-4F98-A433-80AA12BB7CA5}" type="parTrans" cxnId="{0EEC2F74-B0A4-48AC-AA42-FEBB2BA6BB1E}">
      <dgm:prSet/>
      <dgm:spPr/>
      <dgm:t>
        <a:bodyPr/>
        <a:lstStyle/>
        <a:p>
          <a:endParaRPr lang="en-AU"/>
        </a:p>
      </dgm:t>
    </dgm:pt>
    <dgm:pt modelId="{AF01A45E-0862-4848-A05C-3887E9356810}" type="sibTrans" cxnId="{0EEC2F74-B0A4-48AC-AA42-FEBB2BA6BB1E}">
      <dgm:prSet/>
      <dgm:spPr/>
      <dgm:t>
        <a:bodyPr/>
        <a:lstStyle/>
        <a:p>
          <a:endParaRPr lang="en-AU"/>
        </a:p>
      </dgm:t>
    </dgm:pt>
    <dgm:pt modelId="{EF1B6314-F3EC-4D95-871D-DF990BF255BB}">
      <dgm:prSet phldrT="[Text]" custT="1"/>
      <dgm:spPr/>
      <dgm:t>
        <a:bodyPr/>
        <a:lstStyle/>
        <a:p>
          <a:r>
            <a:rPr lang="en-AU" sz="1800" dirty="0"/>
            <a:t>Strategic Pillars</a:t>
          </a:r>
        </a:p>
        <a:p>
          <a:r>
            <a:rPr lang="en-AU" sz="1600" i="1" dirty="0">
              <a:solidFill>
                <a:srgbClr val="00B050"/>
              </a:solidFill>
            </a:rPr>
            <a:t>(What does success look like in terms of AH operation and performance?)</a:t>
          </a:r>
        </a:p>
        <a:p>
          <a:endParaRPr lang="en-AU" sz="1800" dirty="0"/>
        </a:p>
        <a:p>
          <a:r>
            <a:rPr lang="en-AU" sz="1800" dirty="0"/>
            <a:t>Enabling Actions</a:t>
          </a:r>
        </a:p>
        <a:p>
          <a:r>
            <a:rPr lang="en-AU" sz="1500" i="1" dirty="0">
              <a:solidFill>
                <a:srgbClr val="00B050"/>
              </a:solidFill>
            </a:rPr>
            <a:t>(What are the key things that </a:t>
          </a:r>
          <a:r>
            <a:rPr lang="en-AU" sz="1500" i="1" u="sng" dirty="0">
              <a:solidFill>
                <a:srgbClr val="00B050"/>
              </a:solidFill>
            </a:rPr>
            <a:t>must</a:t>
          </a:r>
          <a:r>
            <a:rPr lang="en-AU" sz="1500" i="1" u="none" dirty="0">
              <a:solidFill>
                <a:srgbClr val="00B050"/>
              </a:solidFill>
            </a:rPr>
            <a:t> happen in order to realise each success?)</a:t>
          </a:r>
          <a:endParaRPr lang="en-AU" sz="1500" i="1" dirty="0">
            <a:solidFill>
              <a:srgbClr val="00B050"/>
            </a:solidFill>
          </a:endParaRPr>
        </a:p>
        <a:p>
          <a:endParaRPr lang="en-AU" sz="1500" dirty="0"/>
        </a:p>
        <a:p>
          <a:endParaRPr lang="en-AU" sz="1500" dirty="0"/>
        </a:p>
        <a:p>
          <a:endParaRPr lang="en-AU" sz="1500" dirty="0"/>
        </a:p>
      </dgm:t>
    </dgm:pt>
    <dgm:pt modelId="{769907A6-F7DF-4464-B945-4485898EC90A}" type="parTrans" cxnId="{34A3E367-95BB-4D93-A417-2CD346DFD452}">
      <dgm:prSet/>
      <dgm:spPr/>
      <dgm:t>
        <a:bodyPr/>
        <a:lstStyle/>
        <a:p>
          <a:endParaRPr lang="en-AU"/>
        </a:p>
      </dgm:t>
    </dgm:pt>
    <dgm:pt modelId="{2EFD824F-4463-4034-A3BA-E82D5417FDA0}" type="sibTrans" cxnId="{34A3E367-95BB-4D93-A417-2CD346DFD452}">
      <dgm:prSet/>
      <dgm:spPr/>
      <dgm:t>
        <a:bodyPr/>
        <a:lstStyle/>
        <a:p>
          <a:endParaRPr lang="en-AU"/>
        </a:p>
      </dgm:t>
    </dgm:pt>
    <dgm:pt modelId="{473044C0-356E-4047-AD4E-43C86C54E890}">
      <dgm:prSet phldrT="[Text]" custT="1"/>
      <dgm:spPr/>
      <dgm:t>
        <a:bodyPr/>
        <a:lstStyle/>
        <a:p>
          <a:r>
            <a:rPr lang="en-AU" sz="1200" dirty="0"/>
            <a:t>Deliver outstanding retail operations</a:t>
          </a:r>
        </a:p>
      </dgm:t>
    </dgm:pt>
    <dgm:pt modelId="{E2A7BB01-29AF-4E21-BD29-7E1ABE018195}" type="parTrans" cxnId="{BF4BABB7-D2C6-498E-BE40-B7348ED9A9A9}">
      <dgm:prSet/>
      <dgm:spPr/>
      <dgm:t>
        <a:bodyPr/>
        <a:lstStyle/>
        <a:p>
          <a:endParaRPr lang="en-AU"/>
        </a:p>
      </dgm:t>
    </dgm:pt>
    <dgm:pt modelId="{607CA38B-73CC-4388-8A9B-E8B93C4F271C}" type="sibTrans" cxnId="{BF4BABB7-D2C6-498E-BE40-B7348ED9A9A9}">
      <dgm:prSet/>
      <dgm:spPr/>
      <dgm:t>
        <a:bodyPr/>
        <a:lstStyle/>
        <a:p>
          <a:endParaRPr lang="en-AU"/>
        </a:p>
      </dgm:t>
    </dgm:pt>
    <dgm:pt modelId="{2F693C1B-66CC-4ED8-9E9D-2A7459E92777}">
      <dgm:prSet phldrT="[Text]" custT="1"/>
      <dgm:spPr/>
      <dgm:t>
        <a:bodyPr/>
        <a:lstStyle/>
        <a:p>
          <a:r>
            <a:rPr lang="en-AU" sz="1200" dirty="0"/>
            <a:t>Maintain and enlarge our ethical and sustainable practices</a:t>
          </a:r>
        </a:p>
      </dgm:t>
    </dgm:pt>
    <dgm:pt modelId="{277932A7-019C-4C74-A92A-EF79BD8B01BE}" type="parTrans" cxnId="{27ED6869-5D18-40BE-ADCF-DEFCBF535A49}">
      <dgm:prSet/>
      <dgm:spPr/>
      <dgm:t>
        <a:bodyPr/>
        <a:lstStyle/>
        <a:p>
          <a:endParaRPr lang="en-AU"/>
        </a:p>
      </dgm:t>
    </dgm:pt>
    <dgm:pt modelId="{B5E9F719-82D5-4F85-A586-3913EA27DF51}" type="sibTrans" cxnId="{27ED6869-5D18-40BE-ADCF-DEFCBF535A49}">
      <dgm:prSet/>
      <dgm:spPr/>
      <dgm:t>
        <a:bodyPr/>
        <a:lstStyle/>
        <a:p>
          <a:endParaRPr lang="en-AU"/>
        </a:p>
      </dgm:t>
    </dgm:pt>
    <dgm:pt modelId="{C5FC2C78-D9D1-4C32-AA7D-8FED30F65A61}">
      <dgm:prSet phldrT="[Text]" custT="1"/>
      <dgm:spPr/>
      <dgm:t>
        <a:bodyPr/>
        <a:lstStyle/>
        <a:p>
          <a:r>
            <a:rPr lang="en-AU" sz="1800" dirty="0"/>
            <a:t>AH Purpose</a:t>
          </a:r>
        </a:p>
        <a:p>
          <a:r>
            <a:rPr lang="en-AU" sz="1600" i="1" dirty="0">
              <a:solidFill>
                <a:srgbClr val="00B050"/>
              </a:solidFill>
            </a:rPr>
            <a:t>(raison d’être)</a:t>
          </a:r>
          <a:endParaRPr lang="en-AU" sz="1600" dirty="0"/>
        </a:p>
      </dgm:t>
    </dgm:pt>
    <dgm:pt modelId="{33078577-0021-4EF0-A9D1-2320D2BE7B02}" type="sibTrans" cxnId="{014106E7-AB8F-4E42-ACF5-90DCECEF7862}">
      <dgm:prSet/>
      <dgm:spPr/>
      <dgm:t>
        <a:bodyPr/>
        <a:lstStyle/>
        <a:p>
          <a:endParaRPr lang="en-AU"/>
        </a:p>
      </dgm:t>
    </dgm:pt>
    <dgm:pt modelId="{4B65E767-D915-4D98-8F78-3E613A0A569F}" type="parTrans" cxnId="{014106E7-AB8F-4E42-ACF5-90DCECEF7862}">
      <dgm:prSet/>
      <dgm:spPr/>
      <dgm:t>
        <a:bodyPr/>
        <a:lstStyle/>
        <a:p>
          <a:endParaRPr lang="en-AU"/>
        </a:p>
      </dgm:t>
    </dgm:pt>
    <dgm:pt modelId="{220EE686-8FDA-4E63-9551-B156AB9E4480}">
      <dgm:prSet phldrT="[Text]"/>
      <dgm:spPr/>
      <dgm:t>
        <a:bodyPr/>
        <a:lstStyle/>
        <a:p>
          <a:r>
            <a:rPr lang="en-AU" dirty="0"/>
            <a:t>EA</a:t>
          </a:r>
        </a:p>
        <a:p>
          <a:r>
            <a:rPr lang="en-AU" dirty="0"/>
            <a:t>1.1</a:t>
          </a:r>
        </a:p>
      </dgm:t>
    </dgm:pt>
    <dgm:pt modelId="{4001B124-D83F-4FDD-8DC2-FFCCBB6344DA}" type="parTrans" cxnId="{40F51256-9606-4D4A-8849-DA7AC84B5221}">
      <dgm:prSet/>
      <dgm:spPr/>
      <dgm:t>
        <a:bodyPr/>
        <a:lstStyle/>
        <a:p>
          <a:endParaRPr lang="en-AU"/>
        </a:p>
      </dgm:t>
    </dgm:pt>
    <dgm:pt modelId="{292CB775-7C85-4215-9540-67067A8F9B22}" type="sibTrans" cxnId="{40F51256-9606-4D4A-8849-DA7AC84B5221}">
      <dgm:prSet/>
      <dgm:spPr/>
      <dgm:t>
        <a:bodyPr/>
        <a:lstStyle/>
        <a:p>
          <a:endParaRPr lang="en-AU"/>
        </a:p>
      </dgm:t>
    </dgm:pt>
    <dgm:pt modelId="{116F96E6-0181-4388-B521-6B1A31ABF0A4}">
      <dgm:prSet phldrT="[Text]"/>
      <dgm:spPr/>
      <dgm:t>
        <a:bodyPr/>
        <a:lstStyle/>
        <a:p>
          <a:r>
            <a:rPr lang="en-AU" dirty="0"/>
            <a:t>EA</a:t>
          </a:r>
        </a:p>
        <a:p>
          <a:r>
            <a:rPr lang="en-AU" dirty="0"/>
            <a:t>1.2</a:t>
          </a:r>
        </a:p>
      </dgm:t>
    </dgm:pt>
    <dgm:pt modelId="{41CE6BEA-2D4A-4FF9-8989-B5547D5B31C1}" type="parTrans" cxnId="{4DF241D0-FD20-4A8F-90D7-BACEBB5F7320}">
      <dgm:prSet/>
      <dgm:spPr/>
      <dgm:t>
        <a:bodyPr/>
        <a:lstStyle/>
        <a:p>
          <a:endParaRPr lang="en-AU"/>
        </a:p>
      </dgm:t>
    </dgm:pt>
    <dgm:pt modelId="{0E049153-9BEF-4E00-BB2F-50C550DE4D7D}" type="sibTrans" cxnId="{4DF241D0-FD20-4A8F-90D7-BACEBB5F7320}">
      <dgm:prSet/>
      <dgm:spPr/>
      <dgm:t>
        <a:bodyPr/>
        <a:lstStyle/>
        <a:p>
          <a:endParaRPr lang="en-AU"/>
        </a:p>
      </dgm:t>
    </dgm:pt>
    <dgm:pt modelId="{4A50CF5A-1B01-404F-9E36-6B3EBD8636CB}">
      <dgm:prSet phldrT="[Text]"/>
      <dgm:spPr/>
      <dgm:t>
        <a:bodyPr/>
        <a:lstStyle/>
        <a:p>
          <a:r>
            <a:rPr lang="en-AU" dirty="0"/>
            <a:t>EA</a:t>
          </a:r>
        </a:p>
        <a:p>
          <a:r>
            <a:rPr lang="en-AU" dirty="0"/>
            <a:t>1.3</a:t>
          </a:r>
        </a:p>
      </dgm:t>
    </dgm:pt>
    <dgm:pt modelId="{855714F0-F482-4ECE-8BAB-FBC3FF0DC208}" type="parTrans" cxnId="{2483AA46-A503-4522-AD17-CF06C2A531B6}">
      <dgm:prSet/>
      <dgm:spPr/>
      <dgm:t>
        <a:bodyPr/>
        <a:lstStyle/>
        <a:p>
          <a:endParaRPr lang="en-AU"/>
        </a:p>
      </dgm:t>
    </dgm:pt>
    <dgm:pt modelId="{1549993C-7473-4866-AEA6-286722BD88DF}" type="sibTrans" cxnId="{2483AA46-A503-4522-AD17-CF06C2A531B6}">
      <dgm:prSet/>
      <dgm:spPr/>
      <dgm:t>
        <a:bodyPr/>
        <a:lstStyle/>
        <a:p>
          <a:endParaRPr lang="en-AU"/>
        </a:p>
      </dgm:t>
    </dgm:pt>
    <dgm:pt modelId="{7FB36305-CE32-46E5-9A21-0F9D70127AD2}">
      <dgm:prSet phldrT="[Text]"/>
      <dgm:spPr/>
      <dgm:t>
        <a:bodyPr/>
        <a:lstStyle/>
        <a:p>
          <a:r>
            <a:rPr lang="en-AU" dirty="0"/>
            <a:t>EA</a:t>
          </a:r>
        </a:p>
        <a:p>
          <a:r>
            <a:rPr lang="en-AU" dirty="0"/>
            <a:t>2.1</a:t>
          </a:r>
        </a:p>
      </dgm:t>
    </dgm:pt>
    <dgm:pt modelId="{BE660E3A-69F5-4BD7-8638-8CA2D6E0B2B0}" type="parTrans" cxnId="{4155A778-B6BF-4915-89FC-FC9056442DC5}">
      <dgm:prSet/>
      <dgm:spPr/>
      <dgm:t>
        <a:bodyPr/>
        <a:lstStyle/>
        <a:p>
          <a:endParaRPr lang="en-AU"/>
        </a:p>
      </dgm:t>
    </dgm:pt>
    <dgm:pt modelId="{8478AAF6-CB8E-4B6D-B2C2-E1A7DF601562}" type="sibTrans" cxnId="{4155A778-B6BF-4915-89FC-FC9056442DC5}">
      <dgm:prSet/>
      <dgm:spPr/>
      <dgm:t>
        <a:bodyPr/>
        <a:lstStyle/>
        <a:p>
          <a:endParaRPr lang="en-AU"/>
        </a:p>
      </dgm:t>
    </dgm:pt>
    <dgm:pt modelId="{F01C05FB-C052-46C9-95E2-093BF4547972}">
      <dgm:prSet phldrT="[Text]"/>
      <dgm:spPr/>
      <dgm:t>
        <a:bodyPr/>
        <a:lstStyle/>
        <a:p>
          <a:r>
            <a:rPr lang="en-AU" dirty="0"/>
            <a:t>EA</a:t>
          </a:r>
        </a:p>
        <a:p>
          <a:r>
            <a:rPr lang="en-AU" dirty="0"/>
            <a:t>2.2</a:t>
          </a:r>
        </a:p>
      </dgm:t>
    </dgm:pt>
    <dgm:pt modelId="{3FFFA799-8ED6-4711-939B-378E8C753C91}" type="parTrans" cxnId="{EA986882-53D7-4058-A40E-963A96213439}">
      <dgm:prSet/>
      <dgm:spPr/>
      <dgm:t>
        <a:bodyPr/>
        <a:lstStyle/>
        <a:p>
          <a:endParaRPr lang="en-AU"/>
        </a:p>
      </dgm:t>
    </dgm:pt>
    <dgm:pt modelId="{C4EF6052-9B30-45F0-A5D9-5D59E6554F1D}" type="sibTrans" cxnId="{EA986882-53D7-4058-A40E-963A96213439}">
      <dgm:prSet/>
      <dgm:spPr/>
      <dgm:t>
        <a:bodyPr/>
        <a:lstStyle/>
        <a:p>
          <a:endParaRPr lang="en-AU"/>
        </a:p>
      </dgm:t>
    </dgm:pt>
    <dgm:pt modelId="{E25152DA-74A9-4D3C-8545-E384004255F3}">
      <dgm:prSet phldrT="[Text]"/>
      <dgm:spPr/>
      <dgm:t>
        <a:bodyPr/>
        <a:lstStyle/>
        <a:p>
          <a:r>
            <a:rPr lang="en-AU" dirty="0"/>
            <a:t>EA</a:t>
          </a:r>
        </a:p>
        <a:p>
          <a:r>
            <a:rPr lang="en-AU" dirty="0"/>
            <a:t>2.3</a:t>
          </a:r>
        </a:p>
      </dgm:t>
    </dgm:pt>
    <dgm:pt modelId="{3828228F-FC98-44FC-907B-6B11F87C9626}" type="parTrans" cxnId="{DD5CEF13-7279-4326-8460-961F3567B7C2}">
      <dgm:prSet/>
      <dgm:spPr/>
      <dgm:t>
        <a:bodyPr/>
        <a:lstStyle/>
        <a:p>
          <a:endParaRPr lang="en-AU"/>
        </a:p>
      </dgm:t>
    </dgm:pt>
    <dgm:pt modelId="{3592E833-6173-407D-BD32-7CC49594CA74}" type="sibTrans" cxnId="{DD5CEF13-7279-4326-8460-961F3567B7C2}">
      <dgm:prSet/>
      <dgm:spPr/>
      <dgm:t>
        <a:bodyPr/>
        <a:lstStyle/>
        <a:p>
          <a:endParaRPr lang="en-AU"/>
        </a:p>
      </dgm:t>
    </dgm:pt>
    <dgm:pt modelId="{7A0CD017-AB31-41F8-A03A-5556EDD6AB4A}">
      <dgm:prSet phldrT="[Text]"/>
      <dgm:spPr/>
      <dgm:t>
        <a:bodyPr/>
        <a:lstStyle/>
        <a:p>
          <a:r>
            <a:rPr lang="en-AU" dirty="0"/>
            <a:t>EA</a:t>
          </a:r>
        </a:p>
        <a:p>
          <a:r>
            <a:rPr lang="en-AU" dirty="0"/>
            <a:t>3.1</a:t>
          </a:r>
        </a:p>
      </dgm:t>
    </dgm:pt>
    <dgm:pt modelId="{5E2730EF-0995-4E24-9C34-9FFAAAB5B220}" type="parTrans" cxnId="{66B14446-EF18-4DFF-818A-D4E483083805}">
      <dgm:prSet/>
      <dgm:spPr/>
      <dgm:t>
        <a:bodyPr/>
        <a:lstStyle/>
        <a:p>
          <a:endParaRPr lang="en-AU"/>
        </a:p>
      </dgm:t>
    </dgm:pt>
    <dgm:pt modelId="{1A1687C3-0F5D-47AC-B990-E2AE24D984B9}" type="sibTrans" cxnId="{66B14446-EF18-4DFF-818A-D4E483083805}">
      <dgm:prSet/>
      <dgm:spPr/>
      <dgm:t>
        <a:bodyPr/>
        <a:lstStyle/>
        <a:p>
          <a:endParaRPr lang="en-AU"/>
        </a:p>
      </dgm:t>
    </dgm:pt>
    <dgm:pt modelId="{EE84CF69-30F2-4B59-B9E3-1E1B76B68415}">
      <dgm:prSet phldrT="[Text]"/>
      <dgm:spPr/>
      <dgm:t>
        <a:bodyPr/>
        <a:lstStyle/>
        <a:p>
          <a:r>
            <a:rPr lang="en-AU" dirty="0"/>
            <a:t>EA</a:t>
          </a:r>
        </a:p>
        <a:p>
          <a:r>
            <a:rPr lang="en-AU" dirty="0"/>
            <a:t>3.2</a:t>
          </a:r>
        </a:p>
      </dgm:t>
    </dgm:pt>
    <dgm:pt modelId="{49474817-F614-4F10-8540-15C8370C7496}" type="parTrans" cxnId="{037770C8-CAFC-4928-AFF2-ABE5568A4D9A}">
      <dgm:prSet/>
      <dgm:spPr/>
      <dgm:t>
        <a:bodyPr/>
        <a:lstStyle/>
        <a:p>
          <a:endParaRPr lang="en-AU"/>
        </a:p>
      </dgm:t>
    </dgm:pt>
    <dgm:pt modelId="{6272542B-9B6B-423E-B8EC-96B234D36C07}" type="sibTrans" cxnId="{037770C8-CAFC-4928-AFF2-ABE5568A4D9A}">
      <dgm:prSet/>
      <dgm:spPr/>
      <dgm:t>
        <a:bodyPr/>
        <a:lstStyle/>
        <a:p>
          <a:endParaRPr lang="en-AU"/>
        </a:p>
      </dgm:t>
    </dgm:pt>
    <dgm:pt modelId="{A3B05925-9323-4AA8-975E-977A0115C3EA}">
      <dgm:prSet phldrT="[Text]"/>
      <dgm:spPr/>
      <dgm:t>
        <a:bodyPr/>
        <a:lstStyle/>
        <a:p>
          <a:r>
            <a:rPr lang="en-AU" dirty="0"/>
            <a:t>EA</a:t>
          </a:r>
        </a:p>
        <a:p>
          <a:r>
            <a:rPr lang="en-AU" dirty="0"/>
            <a:t>3.3</a:t>
          </a:r>
        </a:p>
      </dgm:t>
    </dgm:pt>
    <dgm:pt modelId="{6B3E7CF4-7474-4407-A87E-07D560125CEA}" type="parTrans" cxnId="{F7BEEDF0-351A-4D5D-ABC4-FED8F617B5FD}">
      <dgm:prSet/>
      <dgm:spPr/>
      <dgm:t>
        <a:bodyPr/>
        <a:lstStyle/>
        <a:p>
          <a:endParaRPr lang="en-AU"/>
        </a:p>
      </dgm:t>
    </dgm:pt>
    <dgm:pt modelId="{DBF5E149-D4BC-4EE8-B855-F34E9DC3BF55}" type="sibTrans" cxnId="{F7BEEDF0-351A-4D5D-ABC4-FED8F617B5FD}">
      <dgm:prSet/>
      <dgm:spPr/>
      <dgm:t>
        <a:bodyPr/>
        <a:lstStyle/>
        <a:p>
          <a:endParaRPr lang="en-AU"/>
        </a:p>
      </dgm:t>
    </dgm:pt>
    <dgm:pt modelId="{1636A847-328F-4A34-AF6F-F4AD73CE345B}">
      <dgm:prSet phldrT="[Text]"/>
      <dgm:spPr/>
      <dgm:t>
        <a:bodyPr/>
        <a:lstStyle/>
        <a:p>
          <a:r>
            <a:rPr lang="en-AU" dirty="0"/>
            <a:t>EA</a:t>
          </a:r>
        </a:p>
        <a:p>
          <a:r>
            <a:rPr lang="en-AU" dirty="0"/>
            <a:t>4.1</a:t>
          </a:r>
        </a:p>
      </dgm:t>
    </dgm:pt>
    <dgm:pt modelId="{53FEC1F3-85AB-4B74-972A-A8999A8E9A8A}" type="parTrans" cxnId="{335553EF-6560-4F58-88D5-52C4AE0C435A}">
      <dgm:prSet/>
      <dgm:spPr/>
      <dgm:t>
        <a:bodyPr/>
        <a:lstStyle/>
        <a:p>
          <a:endParaRPr lang="en-AU"/>
        </a:p>
      </dgm:t>
    </dgm:pt>
    <dgm:pt modelId="{F988FA7F-CB9A-483D-85B5-C384A12CE85C}" type="sibTrans" cxnId="{335553EF-6560-4F58-88D5-52C4AE0C435A}">
      <dgm:prSet/>
      <dgm:spPr/>
      <dgm:t>
        <a:bodyPr/>
        <a:lstStyle/>
        <a:p>
          <a:endParaRPr lang="en-AU"/>
        </a:p>
      </dgm:t>
    </dgm:pt>
    <dgm:pt modelId="{5651FDAD-E3C3-4A49-A876-99D68497DC57}">
      <dgm:prSet phldrT="[Text]"/>
      <dgm:spPr/>
      <dgm:t>
        <a:bodyPr/>
        <a:lstStyle/>
        <a:p>
          <a:r>
            <a:rPr lang="en-AU" dirty="0"/>
            <a:t>EA</a:t>
          </a:r>
        </a:p>
        <a:p>
          <a:r>
            <a:rPr lang="en-AU" dirty="0"/>
            <a:t>4.2</a:t>
          </a:r>
        </a:p>
      </dgm:t>
    </dgm:pt>
    <dgm:pt modelId="{1E1F0536-A9E3-4A4E-94DB-F265E8AD163D}" type="parTrans" cxnId="{0BBB782D-137A-4E7D-8005-3C74DF8B6E2F}">
      <dgm:prSet/>
      <dgm:spPr/>
      <dgm:t>
        <a:bodyPr/>
        <a:lstStyle/>
        <a:p>
          <a:endParaRPr lang="en-AU"/>
        </a:p>
      </dgm:t>
    </dgm:pt>
    <dgm:pt modelId="{999AAE0D-89FB-4C8D-A51D-A3646031ABE9}" type="sibTrans" cxnId="{0BBB782D-137A-4E7D-8005-3C74DF8B6E2F}">
      <dgm:prSet/>
      <dgm:spPr/>
      <dgm:t>
        <a:bodyPr/>
        <a:lstStyle/>
        <a:p>
          <a:endParaRPr lang="en-AU"/>
        </a:p>
      </dgm:t>
    </dgm:pt>
    <dgm:pt modelId="{F6D58A45-C30B-4FE3-98EE-70C5D8A4ED12}">
      <dgm:prSet phldrT="[Text]"/>
      <dgm:spPr/>
      <dgm:t>
        <a:bodyPr/>
        <a:lstStyle/>
        <a:p>
          <a:r>
            <a:rPr lang="en-AU" dirty="0"/>
            <a:t>EA</a:t>
          </a:r>
        </a:p>
        <a:p>
          <a:r>
            <a:rPr lang="en-AU" dirty="0"/>
            <a:t>4.3</a:t>
          </a:r>
        </a:p>
      </dgm:t>
    </dgm:pt>
    <dgm:pt modelId="{9E460C3C-4509-4501-945F-23C190CC48CB}" type="parTrans" cxnId="{053F9504-7CD2-4440-ACFA-ED1C5F951124}">
      <dgm:prSet/>
      <dgm:spPr/>
      <dgm:t>
        <a:bodyPr/>
        <a:lstStyle/>
        <a:p>
          <a:endParaRPr lang="en-AU"/>
        </a:p>
      </dgm:t>
    </dgm:pt>
    <dgm:pt modelId="{761D67A8-F43D-4CE1-BC73-B4A525D155CF}" type="sibTrans" cxnId="{053F9504-7CD2-4440-ACFA-ED1C5F951124}">
      <dgm:prSet/>
      <dgm:spPr/>
      <dgm:t>
        <a:bodyPr/>
        <a:lstStyle/>
        <a:p>
          <a:endParaRPr lang="en-AU"/>
        </a:p>
      </dgm:t>
    </dgm:pt>
    <dgm:pt modelId="{CAA38730-CE82-4AE4-8759-0C20301107E0}" type="pres">
      <dgm:prSet presAssocID="{46E30E4E-38BD-4BD1-8C85-9CD25334A40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2DC1C3F-0CA6-4E11-8986-C97EAD15B6B4}" type="pres">
      <dgm:prSet presAssocID="{46E30E4E-38BD-4BD1-8C85-9CD25334A40F}" presName="hierFlow" presStyleCnt="0"/>
      <dgm:spPr/>
    </dgm:pt>
    <dgm:pt modelId="{A4C40758-925D-4532-A437-9BA4085964FA}" type="pres">
      <dgm:prSet presAssocID="{46E30E4E-38BD-4BD1-8C85-9CD25334A40F}" presName="firstBuf" presStyleCnt="0"/>
      <dgm:spPr/>
    </dgm:pt>
    <dgm:pt modelId="{A44CCD39-0A16-44DE-A8BA-4454A4790455}" type="pres">
      <dgm:prSet presAssocID="{46E30E4E-38BD-4BD1-8C85-9CD25334A40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2DFD6F2-98F8-4B0A-B798-BDF410DF8BE1}" type="pres">
      <dgm:prSet presAssocID="{E95505EE-B2D7-4941-A555-5F11344ED0AA}" presName="Name14" presStyleCnt="0"/>
      <dgm:spPr/>
    </dgm:pt>
    <dgm:pt modelId="{D1C5AC77-119F-41B7-B85D-2F56EEC8FEF6}" type="pres">
      <dgm:prSet presAssocID="{E95505EE-B2D7-4941-A555-5F11344ED0AA}" presName="level1Shape" presStyleLbl="node0" presStyleIdx="0" presStyleCnt="1" custScaleX="1680212" custScaleY="426257" custLinFactNeighborY="9192">
        <dgm:presLayoutVars>
          <dgm:chPref val="3"/>
        </dgm:presLayoutVars>
      </dgm:prSet>
      <dgm:spPr/>
    </dgm:pt>
    <dgm:pt modelId="{5A3DA121-ADCF-477B-963F-DDD667750D48}" type="pres">
      <dgm:prSet presAssocID="{E95505EE-B2D7-4941-A555-5F11344ED0AA}" presName="hierChild2" presStyleCnt="0"/>
      <dgm:spPr/>
    </dgm:pt>
    <dgm:pt modelId="{CFBC3397-C065-4B96-8AFF-0CC5B21CD803}" type="pres">
      <dgm:prSet presAssocID="{6CA1AAFF-2A05-4262-A445-45BD5A025E56}" presName="Name19" presStyleLbl="parChTrans1D2" presStyleIdx="0" presStyleCnt="1"/>
      <dgm:spPr/>
    </dgm:pt>
    <dgm:pt modelId="{A663F5EB-C93B-448E-8C47-A3E9C41F8374}" type="pres">
      <dgm:prSet presAssocID="{8D475D7D-6D03-4C50-A5F4-EB000DF3853E}" presName="Name21" presStyleCnt="0"/>
      <dgm:spPr/>
    </dgm:pt>
    <dgm:pt modelId="{F4C4CE03-4625-4576-A1C1-B41035BEB68A}" type="pres">
      <dgm:prSet presAssocID="{8D475D7D-6D03-4C50-A5F4-EB000DF3853E}" presName="level2Shape" presStyleLbl="node2" presStyleIdx="0" presStyleCnt="1" custScaleX="1613928" custScaleY="267316" custLinFactNeighborY="9358"/>
      <dgm:spPr/>
    </dgm:pt>
    <dgm:pt modelId="{75DB3E5D-D275-4B9B-8F03-4DC2E62591CF}" type="pres">
      <dgm:prSet presAssocID="{8D475D7D-6D03-4C50-A5F4-EB000DF3853E}" presName="hierChild3" presStyleCnt="0"/>
      <dgm:spPr/>
    </dgm:pt>
    <dgm:pt modelId="{B3A34534-C858-440F-8714-E258A7A645A5}" type="pres">
      <dgm:prSet presAssocID="{23C0C381-E7FA-4C34-9A70-4A87E4469A11}" presName="Name19" presStyleLbl="parChTrans1D3" presStyleIdx="0" presStyleCnt="4"/>
      <dgm:spPr/>
    </dgm:pt>
    <dgm:pt modelId="{3BC40810-15EF-49A8-8B1C-445FA6DBC1A6}" type="pres">
      <dgm:prSet presAssocID="{D2EFA112-A869-41B4-BB8F-8421AD7B690D}" presName="Name21" presStyleCnt="0"/>
      <dgm:spPr/>
    </dgm:pt>
    <dgm:pt modelId="{7919550C-0F77-464D-9537-D6ABF13B65F7}" type="pres">
      <dgm:prSet presAssocID="{D2EFA112-A869-41B4-BB8F-8421AD7B690D}" presName="level2Shape" presStyleLbl="node3" presStyleIdx="0" presStyleCnt="4" custScaleX="352309" custScaleY="187451" custLinFactNeighborY="21447"/>
      <dgm:spPr/>
    </dgm:pt>
    <dgm:pt modelId="{FE72F346-E0A5-4270-A816-E777FDA7BF4B}" type="pres">
      <dgm:prSet presAssocID="{D2EFA112-A869-41B4-BB8F-8421AD7B690D}" presName="hierChild3" presStyleCnt="0"/>
      <dgm:spPr/>
    </dgm:pt>
    <dgm:pt modelId="{648AEB1C-E8BB-4F2F-9986-C978E5C9D371}" type="pres">
      <dgm:prSet presAssocID="{4001B124-D83F-4FDD-8DC2-FFCCBB6344DA}" presName="Name19" presStyleLbl="parChTrans1D4" presStyleIdx="0" presStyleCnt="12"/>
      <dgm:spPr/>
    </dgm:pt>
    <dgm:pt modelId="{4CFA06D6-6AD9-4CA8-A5E9-0CC7BA3058BA}" type="pres">
      <dgm:prSet presAssocID="{220EE686-8FDA-4E63-9551-B156AB9E4480}" presName="Name21" presStyleCnt="0"/>
      <dgm:spPr/>
    </dgm:pt>
    <dgm:pt modelId="{FEEE0402-B87A-49AA-A699-ADC548373843}" type="pres">
      <dgm:prSet presAssocID="{220EE686-8FDA-4E63-9551-B156AB9E4480}" presName="level2Shape" presStyleLbl="node4" presStyleIdx="0" presStyleCnt="12" custScaleY="428171" custLinFactNeighborY="21447"/>
      <dgm:spPr/>
    </dgm:pt>
    <dgm:pt modelId="{06FB8B19-8D53-4D64-B22D-6050D6638C99}" type="pres">
      <dgm:prSet presAssocID="{220EE686-8FDA-4E63-9551-B156AB9E4480}" presName="hierChild3" presStyleCnt="0"/>
      <dgm:spPr/>
    </dgm:pt>
    <dgm:pt modelId="{B2AC766B-F60B-4E70-A550-55B35FECFE0C}" type="pres">
      <dgm:prSet presAssocID="{41CE6BEA-2D4A-4FF9-8989-B5547D5B31C1}" presName="Name19" presStyleLbl="parChTrans1D4" presStyleIdx="1" presStyleCnt="12"/>
      <dgm:spPr/>
    </dgm:pt>
    <dgm:pt modelId="{EAD51C73-A45E-44F8-BAE5-B3C12D421C3B}" type="pres">
      <dgm:prSet presAssocID="{116F96E6-0181-4388-B521-6B1A31ABF0A4}" presName="Name21" presStyleCnt="0"/>
      <dgm:spPr/>
    </dgm:pt>
    <dgm:pt modelId="{158266A7-A96C-430A-A013-73FE61C8826A}" type="pres">
      <dgm:prSet presAssocID="{116F96E6-0181-4388-B521-6B1A31ABF0A4}" presName="level2Shape" presStyleLbl="node4" presStyleIdx="1" presStyleCnt="12" custScaleY="428171" custLinFactNeighborY="21447"/>
      <dgm:spPr/>
    </dgm:pt>
    <dgm:pt modelId="{09C5E064-5965-485A-9AFA-094E8603FF88}" type="pres">
      <dgm:prSet presAssocID="{116F96E6-0181-4388-B521-6B1A31ABF0A4}" presName="hierChild3" presStyleCnt="0"/>
      <dgm:spPr/>
    </dgm:pt>
    <dgm:pt modelId="{3339F807-D097-450E-B4D6-2A360571C43F}" type="pres">
      <dgm:prSet presAssocID="{855714F0-F482-4ECE-8BAB-FBC3FF0DC208}" presName="Name19" presStyleLbl="parChTrans1D4" presStyleIdx="2" presStyleCnt="12"/>
      <dgm:spPr/>
    </dgm:pt>
    <dgm:pt modelId="{F20CB5A8-1203-4056-BD49-D48AB5C234CB}" type="pres">
      <dgm:prSet presAssocID="{4A50CF5A-1B01-404F-9E36-6B3EBD8636CB}" presName="Name21" presStyleCnt="0"/>
      <dgm:spPr/>
    </dgm:pt>
    <dgm:pt modelId="{6369F944-169A-4108-9670-825240C67974}" type="pres">
      <dgm:prSet presAssocID="{4A50CF5A-1B01-404F-9E36-6B3EBD8636CB}" presName="level2Shape" presStyleLbl="node4" presStyleIdx="2" presStyleCnt="12" custScaleY="428171" custLinFactNeighborY="21447"/>
      <dgm:spPr/>
    </dgm:pt>
    <dgm:pt modelId="{B53FB351-1A97-4AF7-956C-E6DD587F683C}" type="pres">
      <dgm:prSet presAssocID="{4A50CF5A-1B01-404F-9E36-6B3EBD8636CB}" presName="hierChild3" presStyleCnt="0"/>
      <dgm:spPr/>
    </dgm:pt>
    <dgm:pt modelId="{758E5C20-6C83-460A-94F1-37071561DCE8}" type="pres">
      <dgm:prSet presAssocID="{FEF65B6E-3AFF-4EF5-B5AE-3A00456B07C7}" presName="Name19" presStyleLbl="parChTrans1D3" presStyleIdx="1" presStyleCnt="4"/>
      <dgm:spPr/>
    </dgm:pt>
    <dgm:pt modelId="{094FB994-CC20-4EC1-A25E-C1E8CDCF5E2E}" type="pres">
      <dgm:prSet presAssocID="{05B38445-3A83-4306-866A-FB96B41179C0}" presName="Name21" presStyleCnt="0"/>
      <dgm:spPr/>
    </dgm:pt>
    <dgm:pt modelId="{6C1EB0BF-98DF-4034-B4E7-ED5732A4C914}" type="pres">
      <dgm:prSet presAssocID="{05B38445-3A83-4306-866A-FB96B41179C0}" presName="level2Shape" presStyleLbl="node3" presStyleIdx="1" presStyleCnt="4" custScaleX="357131" custScaleY="187451" custLinFactNeighborY="21447"/>
      <dgm:spPr/>
    </dgm:pt>
    <dgm:pt modelId="{447208B1-DB3B-4BBD-8D6D-C22C9F0D14E8}" type="pres">
      <dgm:prSet presAssocID="{05B38445-3A83-4306-866A-FB96B41179C0}" presName="hierChild3" presStyleCnt="0"/>
      <dgm:spPr/>
    </dgm:pt>
    <dgm:pt modelId="{D8E9734D-0D85-4F77-852B-D06F0BF50140}" type="pres">
      <dgm:prSet presAssocID="{BE660E3A-69F5-4BD7-8638-8CA2D6E0B2B0}" presName="Name19" presStyleLbl="parChTrans1D4" presStyleIdx="3" presStyleCnt="12"/>
      <dgm:spPr/>
    </dgm:pt>
    <dgm:pt modelId="{DD79F6BC-A7DC-4273-B886-A8BE36047A84}" type="pres">
      <dgm:prSet presAssocID="{7FB36305-CE32-46E5-9A21-0F9D70127AD2}" presName="Name21" presStyleCnt="0"/>
      <dgm:spPr/>
    </dgm:pt>
    <dgm:pt modelId="{22291F0A-8E93-4334-A9AF-FDE7940E4D2A}" type="pres">
      <dgm:prSet presAssocID="{7FB36305-CE32-46E5-9A21-0F9D70127AD2}" presName="level2Shape" presStyleLbl="node4" presStyleIdx="3" presStyleCnt="12" custScaleY="428171" custLinFactNeighborY="21447"/>
      <dgm:spPr/>
    </dgm:pt>
    <dgm:pt modelId="{CFF742AE-1E82-4AB0-866C-02777F0147BA}" type="pres">
      <dgm:prSet presAssocID="{7FB36305-CE32-46E5-9A21-0F9D70127AD2}" presName="hierChild3" presStyleCnt="0"/>
      <dgm:spPr/>
    </dgm:pt>
    <dgm:pt modelId="{58E9B731-B0A8-47CC-8219-6D3E6521099E}" type="pres">
      <dgm:prSet presAssocID="{3FFFA799-8ED6-4711-939B-378E8C753C91}" presName="Name19" presStyleLbl="parChTrans1D4" presStyleIdx="4" presStyleCnt="12"/>
      <dgm:spPr/>
    </dgm:pt>
    <dgm:pt modelId="{3E195824-683C-4A06-9772-DC813C196A7C}" type="pres">
      <dgm:prSet presAssocID="{F01C05FB-C052-46C9-95E2-093BF4547972}" presName="Name21" presStyleCnt="0"/>
      <dgm:spPr/>
    </dgm:pt>
    <dgm:pt modelId="{02F6C6DA-C006-482D-9136-7F4DA251C461}" type="pres">
      <dgm:prSet presAssocID="{F01C05FB-C052-46C9-95E2-093BF4547972}" presName="level2Shape" presStyleLbl="node4" presStyleIdx="4" presStyleCnt="12" custScaleY="428171" custLinFactNeighborY="21447"/>
      <dgm:spPr/>
    </dgm:pt>
    <dgm:pt modelId="{9073578B-0123-4609-B460-A9727A143EEB}" type="pres">
      <dgm:prSet presAssocID="{F01C05FB-C052-46C9-95E2-093BF4547972}" presName="hierChild3" presStyleCnt="0"/>
      <dgm:spPr/>
    </dgm:pt>
    <dgm:pt modelId="{BCBEBE93-1260-482E-9774-30439BD1A8FD}" type="pres">
      <dgm:prSet presAssocID="{3828228F-FC98-44FC-907B-6B11F87C9626}" presName="Name19" presStyleLbl="parChTrans1D4" presStyleIdx="5" presStyleCnt="12"/>
      <dgm:spPr/>
    </dgm:pt>
    <dgm:pt modelId="{E5BC393A-39FB-4335-A50E-59FEDDAF64B6}" type="pres">
      <dgm:prSet presAssocID="{E25152DA-74A9-4D3C-8545-E384004255F3}" presName="Name21" presStyleCnt="0"/>
      <dgm:spPr/>
    </dgm:pt>
    <dgm:pt modelId="{BFDB73CA-75DC-44A2-AE2E-4A05604CA746}" type="pres">
      <dgm:prSet presAssocID="{E25152DA-74A9-4D3C-8545-E384004255F3}" presName="level2Shape" presStyleLbl="node4" presStyleIdx="5" presStyleCnt="12" custScaleY="428171" custLinFactNeighborY="21447"/>
      <dgm:spPr/>
    </dgm:pt>
    <dgm:pt modelId="{9EAC1822-7360-4337-8427-4B50E1AB505B}" type="pres">
      <dgm:prSet presAssocID="{E25152DA-74A9-4D3C-8545-E384004255F3}" presName="hierChild3" presStyleCnt="0"/>
      <dgm:spPr/>
    </dgm:pt>
    <dgm:pt modelId="{2E387EDB-C114-42C7-84D4-785C4378FEF4}" type="pres">
      <dgm:prSet presAssocID="{E2A7BB01-29AF-4E21-BD29-7E1ABE018195}" presName="Name19" presStyleLbl="parChTrans1D3" presStyleIdx="2" presStyleCnt="4"/>
      <dgm:spPr/>
    </dgm:pt>
    <dgm:pt modelId="{A5645239-5AFD-46A0-B3E7-7D7A922BEF0C}" type="pres">
      <dgm:prSet presAssocID="{473044C0-356E-4047-AD4E-43C86C54E890}" presName="Name21" presStyleCnt="0"/>
      <dgm:spPr/>
    </dgm:pt>
    <dgm:pt modelId="{DA8DF5A8-B7E9-4441-A7E9-9CD5AFC78E8F}" type="pres">
      <dgm:prSet presAssocID="{473044C0-356E-4047-AD4E-43C86C54E890}" presName="level2Shape" presStyleLbl="node3" presStyleIdx="2" presStyleCnt="4" custScaleX="357224" custScaleY="187451" custLinFactNeighborY="21447"/>
      <dgm:spPr/>
    </dgm:pt>
    <dgm:pt modelId="{CC436D55-BC2E-483C-BC3A-1244149E059F}" type="pres">
      <dgm:prSet presAssocID="{473044C0-356E-4047-AD4E-43C86C54E890}" presName="hierChild3" presStyleCnt="0"/>
      <dgm:spPr/>
    </dgm:pt>
    <dgm:pt modelId="{C8ABFEF7-C14F-40E4-A713-3DB28AB8CF16}" type="pres">
      <dgm:prSet presAssocID="{5E2730EF-0995-4E24-9C34-9FFAAAB5B220}" presName="Name19" presStyleLbl="parChTrans1D4" presStyleIdx="6" presStyleCnt="12"/>
      <dgm:spPr/>
    </dgm:pt>
    <dgm:pt modelId="{07B15C18-834C-4D4C-9E0B-82A1ED2EF31C}" type="pres">
      <dgm:prSet presAssocID="{7A0CD017-AB31-41F8-A03A-5556EDD6AB4A}" presName="Name21" presStyleCnt="0"/>
      <dgm:spPr/>
    </dgm:pt>
    <dgm:pt modelId="{E513059B-98EC-4EAF-B1C3-9F521BEFAC03}" type="pres">
      <dgm:prSet presAssocID="{7A0CD017-AB31-41F8-A03A-5556EDD6AB4A}" presName="level2Shape" presStyleLbl="node4" presStyleIdx="6" presStyleCnt="12" custScaleY="428171" custLinFactNeighborY="21447"/>
      <dgm:spPr/>
    </dgm:pt>
    <dgm:pt modelId="{A090DA1D-3C2E-46A1-BF46-C5E05D9490DB}" type="pres">
      <dgm:prSet presAssocID="{7A0CD017-AB31-41F8-A03A-5556EDD6AB4A}" presName="hierChild3" presStyleCnt="0"/>
      <dgm:spPr/>
    </dgm:pt>
    <dgm:pt modelId="{7F55E788-B141-42F6-A978-B712C8C87737}" type="pres">
      <dgm:prSet presAssocID="{49474817-F614-4F10-8540-15C8370C7496}" presName="Name19" presStyleLbl="parChTrans1D4" presStyleIdx="7" presStyleCnt="12"/>
      <dgm:spPr/>
    </dgm:pt>
    <dgm:pt modelId="{47C6E2A1-1B18-4A40-8039-7DF522622720}" type="pres">
      <dgm:prSet presAssocID="{EE84CF69-30F2-4B59-B9E3-1E1B76B68415}" presName="Name21" presStyleCnt="0"/>
      <dgm:spPr/>
    </dgm:pt>
    <dgm:pt modelId="{630BA2FC-659D-4C93-9D9E-CBB1B1DF1FA9}" type="pres">
      <dgm:prSet presAssocID="{EE84CF69-30F2-4B59-B9E3-1E1B76B68415}" presName="level2Shape" presStyleLbl="node4" presStyleIdx="7" presStyleCnt="12" custScaleY="428171" custLinFactNeighborY="21447"/>
      <dgm:spPr/>
    </dgm:pt>
    <dgm:pt modelId="{60D2671F-7BF1-43B3-9EDC-CFD554862914}" type="pres">
      <dgm:prSet presAssocID="{EE84CF69-30F2-4B59-B9E3-1E1B76B68415}" presName="hierChild3" presStyleCnt="0"/>
      <dgm:spPr/>
    </dgm:pt>
    <dgm:pt modelId="{198A40EF-D608-4DE4-801C-38EDD591D223}" type="pres">
      <dgm:prSet presAssocID="{6B3E7CF4-7474-4407-A87E-07D560125CEA}" presName="Name19" presStyleLbl="parChTrans1D4" presStyleIdx="8" presStyleCnt="12"/>
      <dgm:spPr/>
    </dgm:pt>
    <dgm:pt modelId="{E81BAEF7-14C8-4CED-AE94-A51AD8310976}" type="pres">
      <dgm:prSet presAssocID="{A3B05925-9323-4AA8-975E-977A0115C3EA}" presName="Name21" presStyleCnt="0"/>
      <dgm:spPr/>
    </dgm:pt>
    <dgm:pt modelId="{6CD001A1-5EBB-4E9E-B77C-D9A10BFA844E}" type="pres">
      <dgm:prSet presAssocID="{A3B05925-9323-4AA8-975E-977A0115C3EA}" presName="level2Shape" presStyleLbl="node4" presStyleIdx="8" presStyleCnt="12" custScaleY="428171" custLinFactNeighborY="21447"/>
      <dgm:spPr/>
    </dgm:pt>
    <dgm:pt modelId="{55FCA928-DEEF-4352-9D1E-940A4802CF48}" type="pres">
      <dgm:prSet presAssocID="{A3B05925-9323-4AA8-975E-977A0115C3EA}" presName="hierChild3" presStyleCnt="0"/>
      <dgm:spPr/>
    </dgm:pt>
    <dgm:pt modelId="{BD426D2B-4809-4089-A201-8E9B4367A808}" type="pres">
      <dgm:prSet presAssocID="{277932A7-019C-4C74-A92A-EF79BD8B01BE}" presName="Name19" presStyleLbl="parChTrans1D3" presStyleIdx="3" presStyleCnt="4"/>
      <dgm:spPr/>
    </dgm:pt>
    <dgm:pt modelId="{1C2FC6B8-71CB-4837-A286-115FD7291400}" type="pres">
      <dgm:prSet presAssocID="{2F693C1B-66CC-4ED8-9E9D-2A7459E92777}" presName="Name21" presStyleCnt="0"/>
      <dgm:spPr/>
    </dgm:pt>
    <dgm:pt modelId="{691CA30B-F643-49EA-9B21-00438D2239A7}" type="pres">
      <dgm:prSet presAssocID="{2F693C1B-66CC-4ED8-9E9D-2A7459E92777}" presName="level2Shape" presStyleLbl="node3" presStyleIdx="3" presStyleCnt="4" custScaleX="357317" custScaleY="189532" custLinFactNeighborY="21447"/>
      <dgm:spPr/>
    </dgm:pt>
    <dgm:pt modelId="{83A06F8C-D066-4783-8C90-BDF99DCA8E7A}" type="pres">
      <dgm:prSet presAssocID="{2F693C1B-66CC-4ED8-9E9D-2A7459E92777}" presName="hierChild3" presStyleCnt="0"/>
      <dgm:spPr/>
    </dgm:pt>
    <dgm:pt modelId="{F725BFA1-9FB9-469E-BD9B-296C7E321C7B}" type="pres">
      <dgm:prSet presAssocID="{53FEC1F3-85AB-4B74-972A-A8999A8E9A8A}" presName="Name19" presStyleLbl="parChTrans1D4" presStyleIdx="9" presStyleCnt="12"/>
      <dgm:spPr/>
    </dgm:pt>
    <dgm:pt modelId="{B0353B8D-AF50-482C-AB29-D7DBA693CBA8}" type="pres">
      <dgm:prSet presAssocID="{1636A847-328F-4A34-AF6F-F4AD73CE345B}" presName="Name21" presStyleCnt="0"/>
      <dgm:spPr/>
    </dgm:pt>
    <dgm:pt modelId="{011CF941-9814-4581-8B44-37E08FD78E17}" type="pres">
      <dgm:prSet presAssocID="{1636A847-328F-4A34-AF6F-F4AD73CE345B}" presName="level2Shape" presStyleLbl="node4" presStyleIdx="9" presStyleCnt="12" custScaleY="428171" custLinFactNeighborY="21447"/>
      <dgm:spPr/>
    </dgm:pt>
    <dgm:pt modelId="{8A1D96D3-C9E8-454A-905F-5E2452391527}" type="pres">
      <dgm:prSet presAssocID="{1636A847-328F-4A34-AF6F-F4AD73CE345B}" presName="hierChild3" presStyleCnt="0"/>
      <dgm:spPr/>
    </dgm:pt>
    <dgm:pt modelId="{18B571CB-D7A7-40D6-93A4-A8EFD3D800E3}" type="pres">
      <dgm:prSet presAssocID="{1E1F0536-A9E3-4A4E-94DB-F265E8AD163D}" presName="Name19" presStyleLbl="parChTrans1D4" presStyleIdx="10" presStyleCnt="12"/>
      <dgm:spPr/>
    </dgm:pt>
    <dgm:pt modelId="{4C7C4830-7490-4E03-80C1-FFC51F1F3A31}" type="pres">
      <dgm:prSet presAssocID="{5651FDAD-E3C3-4A49-A876-99D68497DC57}" presName="Name21" presStyleCnt="0"/>
      <dgm:spPr/>
    </dgm:pt>
    <dgm:pt modelId="{17FA9B0C-4F02-4444-A83D-400BE5AB7665}" type="pres">
      <dgm:prSet presAssocID="{5651FDAD-E3C3-4A49-A876-99D68497DC57}" presName="level2Shape" presStyleLbl="node4" presStyleIdx="10" presStyleCnt="12" custScaleY="428171" custLinFactNeighborY="21447"/>
      <dgm:spPr/>
    </dgm:pt>
    <dgm:pt modelId="{F8C4FF91-1479-40BA-A1D5-6CF7D8A0C800}" type="pres">
      <dgm:prSet presAssocID="{5651FDAD-E3C3-4A49-A876-99D68497DC57}" presName="hierChild3" presStyleCnt="0"/>
      <dgm:spPr/>
    </dgm:pt>
    <dgm:pt modelId="{292ED565-79FD-484D-BB4A-DD8565B18BB2}" type="pres">
      <dgm:prSet presAssocID="{9E460C3C-4509-4501-945F-23C190CC48CB}" presName="Name19" presStyleLbl="parChTrans1D4" presStyleIdx="11" presStyleCnt="12"/>
      <dgm:spPr/>
    </dgm:pt>
    <dgm:pt modelId="{A6F62DD4-0D4B-4138-9A37-167347A70D6F}" type="pres">
      <dgm:prSet presAssocID="{F6D58A45-C30B-4FE3-98EE-70C5D8A4ED12}" presName="Name21" presStyleCnt="0"/>
      <dgm:spPr/>
    </dgm:pt>
    <dgm:pt modelId="{892A4FDF-2295-461D-B4E3-A90200EF7320}" type="pres">
      <dgm:prSet presAssocID="{F6D58A45-C30B-4FE3-98EE-70C5D8A4ED12}" presName="level2Shape" presStyleLbl="node4" presStyleIdx="11" presStyleCnt="12" custScaleY="428171" custLinFactNeighborY="21447"/>
      <dgm:spPr/>
    </dgm:pt>
    <dgm:pt modelId="{A3868A24-BFEE-4B10-BED1-32B789BA1C25}" type="pres">
      <dgm:prSet presAssocID="{F6D58A45-C30B-4FE3-98EE-70C5D8A4ED12}" presName="hierChild3" presStyleCnt="0"/>
      <dgm:spPr/>
    </dgm:pt>
    <dgm:pt modelId="{3C1F9D63-7F54-408D-84AF-B2A850A7F8E8}" type="pres">
      <dgm:prSet presAssocID="{46E30E4E-38BD-4BD1-8C85-9CD25334A40F}" presName="bgShapesFlow" presStyleCnt="0"/>
      <dgm:spPr/>
    </dgm:pt>
    <dgm:pt modelId="{60745AE4-C2D5-4141-9118-F44DA718626D}" type="pres">
      <dgm:prSet presAssocID="{28763F93-5004-4CF9-92E3-FD0F8210CDF3}" presName="rectComp" presStyleCnt="0"/>
      <dgm:spPr/>
    </dgm:pt>
    <dgm:pt modelId="{92746F62-BE6C-4AE1-9501-59497BC06858}" type="pres">
      <dgm:prSet presAssocID="{28763F93-5004-4CF9-92E3-FD0F8210CDF3}" presName="bgRect" presStyleLbl="bgShp" presStyleIdx="0" presStyleCnt="3" custScaleX="95718" custScaleY="388511"/>
      <dgm:spPr/>
    </dgm:pt>
    <dgm:pt modelId="{0597855E-B03D-490B-A3C2-466D68007D30}" type="pres">
      <dgm:prSet presAssocID="{28763F93-5004-4CF9-92E3-FD0F8210CDF3}" presName="bgRectTx" presStyleLbl="bgShp" presStyleIdx="0" presStyleCnt="3">
        <dgm:presLayoutVars>
          <dgm:bulletEnabled val="1"/>
        </dgm:presLayoutVars>
      </dgm:prSet>
      <dgm:spPr/>
    </dgm:pt>
    <dgm:pt modelId="{88B2AA4E-9D56-45FF-B8EF-BF6D953C3CFF}" type="pres">
      <dgm:prSet presAssocID="{28763F93-5004-4CF9-92E3-FD0F8210CDF3}" presName="spComp" presStyleCnt="0"/>
      <dgm:spPr/>
    </dgm:pt>
    <dgm:pt modelId="{660EAD2B-6B46-44B8-B7F4-9F9DD055E17E}" type="pres">
      <dgm:prSet presAssocID="{28763F93-5004-4CF9-92E3-FD0F8210CDF3}" presName="vSp" presStyleCnt="0"/>
      <dgm:spPr/>
    </dgm:pt>
    <dgm:pt modelId="{65DCC67B-7369-4759-86FD-5CD12C167D41}" type="pres">
      <dgm:prSet presAssocID="{C5FC2C78-D9D1-4C32-AA7D-8FED30F65A61}" presName="rectComp" presStyleCnt="0"/>
      <dgm:spPr/>
    </dgm:pt>
    <dgm:pt modelId="{11F1AEC6-6A25-45B2-8B2F-8A8B0AA397FF}" type="pres">
      <dgm:prSet presAssocID="{C5FC2C78-D9D1-4C32-AA7D-8FED30F65A61}" presName="bgRect" presStyleLbl="bgShp" presStyleIdx="1" presStyleCnt="3" custScaleX="95718" custScaleY="222863"/>
      <dgm:spPr/>
    </dgm:pt>
    <dgm:pt modelId="{5466738A-3278-41EB-B18A-AC1235231BF0}" type="pres">
      <dgm:prSet presAssocID="{C5FC2C78-D9D1-4C32-AA7D-8FED30F65A61}" presName="bgRectTx" presStyleLbl="bgShp" presStyleIdx="1" presStyleCnt="3">
        <dgm:presLayoutVars>
          <dgm:bulletEnabled val="1"/>
        </dgm:presLayoutVars>
      </dgm:prSet>
      <dgm:spPr/>
    </dgm:pt>
    <dgm:pt modelId="{EF122015-5D94-4150-A29C-E45937D827E8}" type="pres">
      <dgm:prSet presAssocID="{C5FC2C78-D9D1-4C32-AA7D-8FED30F65A61}" presName="spComp" presStyleCnt="0"/>
      <dgm:spPr/>
    </dgm:pt>
    <dgm:pt modelId="{F4DCEFEA-4A19-4F4D-9507-0C88AE5C72FE}" type="pres">
      <dgm:prSet presAssocID="{C5FC2C78-D9D1-4C32-AA7D-8FED30F65A61}" presName="vSp" presStyleCnt="0"/>
      <dgm:spPr/>
    </dgm:pt>
    <dgm:pt modelId="{3E53E1C4-E3C8-4F8C-854C-2BB2E46D843E}" type="pres">
      <dgm:prSet presAssocID="{EF1B6314-F3EC-4D95-871D-DF990BF255BB}" presName="rectComp" presStyleCnt="0"/>
      <dgm:spPr/>
    </dgm:pt>
    <dgm:pt modelId="{6CB6255F-D6BE-4DA5-85DA-55154575D74E}" type="pres">
      <dgm:prSet presAssocID="{EF1B6314-F3EC-4D95-871D-DF990BF255BB}" presName="bgRect" presStyleLbl="bgShp" presStyleIdx="2" presStyleCnt="3" custScaleX="95718" custScaleY="944195"/>
      <dgm:spPr/>
    </dgm:pt>
    <dgm:pt modelId="{85889A68-3220-455C-B1EA-C804709CA50E}" type="pres">
      <dgm:prSet presAssocID="{EF1B6314-F3EC-4D95-871D-DF990BF255BB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96748702-EDDA-4CBC-985F-803A072255A6}" type="presOf" srcId="{F6D58A45-C30B-4FE3-98EE-70C5D8A4ED12}" destId="{892A4FDF-2295-461D-B4E3-A90200EF7320}" srcOrd="0" destOrd="0" presId="urn:microsoft.com/office/officeart/2005/8/layout/hierarchy6"/>
    <dgm:cxn modelId="{053F9504-7CD2-4440-ACFA-ED1C5F951124}" srcId="{2F693C1B-66CC-4ED8-9E9D-2A7459E92777}" destId="{F6D58A45-C30B-4FE3-98EE-70C5D8A4ED12}" srcOrd="2" destOrd="0" parTransId="{9E460C3C-4509-4501-945F-23C190CC48CB}" sibTransId="{761D67A8-F43D-4CE1-BC73-B4A525D155CF}"/>
    <dgm:cxn modelId="{BF2D1F0B-1A03-4D1C-9A3E-CAB225CBC157}" type="presOf" srcId="{1E1F0536-A9E3-4A4E-94DB-F265E8AD163D}" destId="{18B571CB-D7A7-40D6-93A4-A8EFD3D800E3}" srcOrd="0" destOrd="0" presId="urn:microsoft.com/office/officeart/2005/8/layout/hierarchy6"/>
    <dgm:cxn modelId="{953C0210-04CC-4A63-B9E7-4266FEF2DEF3}" type="presOf" srcId="{A3B05925-9323-4AA8-975E-977A0115C3EA}" destId="{6CD001A1-5EBB-4E9E-B77C-D9A10BFA844E}" srcOrd="0" destOrd="0" presId="urn:microsoft.com/office/officeart/2005/8/layout/hierarchy6"/>
    <dgm:cxn modelId="{463A9611-7320-4EBA-88E5-268AE367EF4B}" type="presOf" srcId="{BE660E3A-69F5-4BD7-8638-8CA2D6E0B2B0}" destId="{D8E9734D-0D85-4F77-852B-D06F0BF50140}" srcOrd="0" destOrd="0" presId="urn:microsoft.com/office/officeart/2005/8/layout/hierarchy6"/>
    <dgm:cxn modelId="{B0C6D812-6662-40D3-8247-4A61CA90B0F2}" type="presOf" srcId="{220EE686-8FDA-4E63-9551-B156AB9E4480}" destId="{FEEE0402-B87A-49AA-A699-ADC548373843}" srcOrd="0" destOrd="0" presId="urn:microsoft.com/office/officeart/2005/8/layout/hierarchy6"/>
    <dgm:cxn modelId="{DD5CEF13-7279-4326-8460-961F3567B7C2}" srcId="{05B38445-3A83-4306-866A-FB96B41179C0}" destId="{E25152DA-74A9-4D3C-8545-E384004255F3}" srcOrd="2" destOrd="0" parTransId="{3828228F-FC98-44FC-907B-6B11F87C9626}" sibTransId="{3592E833-6173-407D-BD32-7CC49594CA74}"/>
    <dgm:cxn modelId="{C8764714-A48D-4746-A367-0C57574FA52C}" type="presOf" srcId="{8D475D7D-6D03-4C50-A5F4-EB000DF3853E}" destId="{F4C4CE03-4625-4576-A1C1-B41035BEB68A}" srcOrd="0" destOrd="0" presId="urn:microsoft.com/office/officeart/2005/8/layout/hierarchy6"/>
    <dgm:cxn modelId="{F84DE518-1C3B-4DA1-8956-3919079737F2}" type="presOf" srcId="{3828228F-FC98-44FC-907B-6B11F87C9626}" destId="{BCBEBE93-1260-482E-9774-30439BD1A8FD}" srcOrd="0" destOrd="0" presId="urn:microsoft.com/office/officeart/2005/8/layout/hierarchy6"/>
    <dgm:cxn modelId="{0634281C-BF3B-4883-9DD7-8A1F83F01367}" type="presOf" srcId="{4A50CF5A-1B01-404F-9E36-6B3EBD8636CB}" destId="{6369F944-169A-4108-9670-825240C67974}" srcOrd="0" destOrd="0" presId="urn:microsoft.com/office/officeart/2005/8/layout/hierarchy6"/>
    <dgm:cxn modelId="{82965220-8A0A-4E9C-88E9-51BECFBE2F64}" type="presOf" srcId="{116F96E6-0181-4388-B521-6B1A31ABF0A4}" destId="{158266A7-A96C-430A-A013-73FE61C8826A}" srcOrd="0" destOrd="0" presId="urn:microsoft.com/office/officeart/2005/8/layout/hierarchy6"/>
    <dgm:cxn modelId="{0DA77F22-F91B-4D95-9E3A-4926E556303D}" type="presOf" srcId="{46E30E4E-38BD-4BD1-8C85-9CD25334A40F}" destId="{CAA38730-CE82-4AE4-8759-0C20301107E0}" srcOrd="0" destOrd="0" presId="urn:microsoft.com/office/officeart/2005/8/layout/hierarchy6"/>
    <dgm:cxn modelId="{4B6CF828-ABFC-40B6-89CE-FC78C5AA07C4}" type="presOf" srcId="{E95505EE-B2D7-4941-A555-5F11344ED0AA}" destId="{D1C5AC77-119F-41B7-B85D-2F56EEC8FEF6}" srcOrd="0" destOrd="0" presId="urn:microsoft.com/office/officeart/2005/8/layout/hierarchy6"/>
    <dgm:cxn modelId="{E71AED29-95EF-41F6-B147-0066D1AC81D3}" type="presOf" srcId="{4001B124-D83F-4FDD-8DC2-FFCCBB6344DA}" destId="{648AEB1C-E8BB-4F2F-9986-C978E5C9D371}" srcOrd="0" destOrd="0" presId="urn:microsoft.com/office/officeart/2005/8/layout/hierarchy6"/>
    <dgm:cxn modelId="{0BBB782D-137A-4E7D-8005-3C74DF8B6E2F}" srcId="{2F693C1B-66CC-4ED8-9E9D-2A7459E92777}" destId="{5651FDAD-E3C3-4A49-A876-99D68497DC57}" srcOrd="1" destOrd="0" parTransId="{1E1F0536-A9E3-4A4E-94DB-F265E8AD163D}" sibTransId="{999AAE0D-89FB-4C8D-A51D-A3646031ABE9}"/>
    <dgm:cxn modelId="{2088F92E-8C12-4573-B2DC-9FEE9FE56553}" type="presOf" srcId="{23C0C381-E7FA-4C34-9A70-4A87E4469A11}" destId="{B3A34534-C858-440F-8714-E258A7A645A5}" srcOrd="0" destOrd="0" presId="urn:microsoft.com/office/officeart/2005/8/layout/hierarchy6"/>
    <dgm:cxn modelId="{05E03430-4928-480E-8CBE-B8047FDC3B81}" type="presOf" srcId="{C5FC2C78-D9D1-4C32-AA7D-8FED30F65A61}" destId="{11F1AEC6-6A25-45B2-8B2F-8A8B0AA397FF}" srcOrd="0" destOrd="0" presId="urn:microsoft.com/office/officeart/2005/8/layout/hierarchy6"/>
    <dgm:cxn modelId="{E79B1A34-C33B-42A7-8EEA-75AE43498F1F}" srcId="{46E30E4E-38BD-4BD1-8C85-9CD25334A40F}" destId="{E95505EE-B2D7-4941-A555-5F11344ED0AA}" srcOrd="0" destOrd="0" parTransId="{D3FD8247-E156-486D-A221-C05D7E7F25C5}" sibTransId="{F6412705-661D-4A23-A9AD-DF2E8EFA54B3}"/>
    <dgm:cxn modelId="{941D933E-114F-4FAF-8645-0CE6254BD08E}" type="presOf" srcId="{7A0CD017-AB31-41F8-A03A-5556EDD6AB4A}" destId="{E513059B-98EC-4EAF-B1C3-9F521BEFAC03}" srcOrd="0" destOrd="0" presId="urn:microsoft.com/office/officeart/2005/8/layout/hierarchy6"/>
    <dgm:cxn modelId="{42531F5B-3238-4FD1-B32D-5CB662488428}" type="presOf" srcId="{28763F93-5004-4CF9-92E3-FD0F8210CDF3}" destId="{92746F62-BE6C-4AE1-9501-59497BC06858}" srcOrd="0" destOrd="0" presId="urn:microsoft.com/office/officeart/2005/8/layout/hierarchy6"/>
    <dgm:cxn modelId="{888A8560-E73C-41CB-9E0F-FB51F0511CBF}" type="presOf" srcId="{855714F0-F482-4ECE-8BAB-FBC3FF0DC208}" destId="{3339F807-D097-450E-B4D6-2A360571C43F}" srcOrd="0" destOrd="0" presId="urn:microsoft.com/office/officeart/2005/8/layout/hierarchy6"/>
    <dgm:cxn modelId="{F89D3762-8DF2-4051-82BA-4FA69C69EBB0}" type="presOf" srcId="{49474817-F614-4F10-8540-15C8370C7496}" destId="{7F55E788-B141-42F6-A978-B712C8C87737}" srcOrd="0" destOrd="0" presId="urn:microsoft.com/office/officeart/2005/8/layout/hierarchy6"/>
    <dgm:cxn modelId="{1CF56E63-A9B9-4BA4-94AA-A1CF347C5D93}" type="presOf" srcId="{E25152DA-74A9-4D3C-8545-E384004255F3}" destId="{BFDB73CA-75DC-44A2-AE2E-4A05604CA746}" srcOrd="0" destOrd="0" presId="urn:microsoft.com/office/officeart/2005/8/layout/hierarchy6"/>
    <dgm:cxn modelId="{66B14446-EF18-4DFF-818A-D4E483083805}" srcId="{473044C0-356E-4047-AD4E-43C86C54E890}" destId="{7A0CD017-AB31-41F8-A03A-5556EDD6AB4A}" srcOrd="0" destOrd="0" parTransId="{5E2730EF-0995-4E24-9C34-9FFAAAB5B220}" sibTransId="{1A1687C3-0F5D-47AC-B990-E2AE24D984B9}"/>
    <dgm:cxn modelId="{2483AA46-A503-4522-AD17-CF06C2A531B6}" srcId="{D2EFA112-A869-41B4-BB8F-8421AD7B690D}" destId="{4A50CF5A-1B01-404F-9E36-6B3EBD8636CB}" srcOrd="2" destOrd="0" parTransId="{855714F0-F482-4ECE-8BAB-FBC3FF0DC208}" sibTransId="{1549993C-7473-4866-AEA6-286722BD88DF}"/>
    <dgm:cxn modelId="{34A3E367-95BB-4D93-A417-2CD346DFD452}" srcId="{46E30E4E-38BD-4BD1-8C85-9CD25334A40F}" destId="{EF1B6314-F3EC-4D95-871D-DF990BF255BB}" srcOrd="3" destOrd="0" parTransId="{769907A6-F7DF-4464-B945-4485898EC90A}" sibTransId="{2EFD824F-4463-4034-A3BA-E82D5417FDA0}"/>
    <dgm:cxn modelId="{27ED6869-5D18-40BE-ADCF-DEFCBF535A49}" srcId="{8D475D7D-6D03-4C50-A5F4-EB000DF3853E}" destId="{2F693C1B-66CC-4ED8-9E9D-2A7459E92777}" srcOrd="3" destOrd="0" parTransId="{277932A7-019C-4C74-A92A-EF79BD8B01BE}" sibTransId="{B5E9F719-82D5-4F85-A586-3913EA27DF51}"/>
    <dgm:cxn modelId="{01DFC56C-E1D5-4379-8B37-E0480FE3D831}" type="presOf" srcId="{6CA1AAFF-2A05-4262-A445-45BD5A025E56}" destId="{CFBC3397-C065-4B96-8AFF-0CC5B21CD803}" srcOrd="0" destOrd="0" presId="urn:microsoft.com/office/officeart/2005/8/layout/hierarchy6"/>
    <dgm:cxn modelId="{11226670-91E7-4DB0-AEDF-BBFF991C11B6}" type="presOf" srcId="{C5FC2C78-D9D1-4C32-AA7D-8FED30F65A61}" destId="{5466738A-3278-41EB-B18A-AC1235231BF0}" srcOrd="1" destOrd="0" presId="urn:microsoft.com/office/officeart/2005/8/layout/hierarchy6"/>
    <dgm:cxn modelId="{0EEC2F74-B0A4-48AC-AA42-FEBB2BA6BB1E}" srcId="{46E30E4E-38BD-4BD1-8C85-9CD25334A40F}" destId="{28763F93-5004-4CF9-92E3-FD0F8210CDF3}" srcOrd="1" destOrd="0" parTransId="{16AD90B9-A1CC-4F98-A433-80AA12BB7CA5}" sibTransId="{AF01A45E-0862-4848-A05C-3887E9356810}"/>
    <dgm:cxn modelId="{4EB8E975-85C9-46BC-A5D1-08FFBD4D5492}" type="presOf" srcId="{277932A7-019C-4C74-A92A-EF79BD8B01BE}" destId="{BD426D2B-4809-4089-A201-8E9B4367A808}" srcOrd="0" destOrd="0" presId="urn:microsoft.com/office/officeart/2005/8/layout/hierarchy6"/>
    <dgm:cxn modelId="{40F51256-9606-4D4A-8849-DA7AC84B5221}" srcId="{D2EFA112-A869-41B4-BB8F-8421AD7B690D}" destId="{220EE686-8FDA-4E63-9551-B156AB9E4480}" srcOrd="0" destOrd="0" parTransId="{4001B124-D83F-4FDD-8DC2-FFCCBB6344DA}" sibTransId="{292CB775-7C85-4215-9540-67067A8F9B22}"/>
    <dgm:cxn modelId="{4155A778-B6BF-4915-89FC-FC9056442DC5}" srcId="{05B38445-3A83-4306-866A-FB96B41179C0}" destId="{7FB36305-CE32-46E5-9A21-0F9D70127AD2}" srcOrd="0" destOrd="0" parTransId="{BE660E3A-69F5-4BD7-8638-8CA2D6E0B2B0}" sibTransId="{8478AAF6-CB8E-4B6D-B2C2-E1A7DF601562}"/>
    <dgm:cxn modelId="{EA986882-53D7-4058-A40E-963A96213439}" srcId="{05B38445-3A83-4306-866A-FB96B41179C0}" destId="{F01C05FB-C052-46C9-95E2-093BF4547972}" srcOrd="1" destOrd="0" parTransId="{3FFFA799-8ED6-4711-939B-378E8C753C91}" sibTransId="{C4EF6052-9B30-45F0-A5D9-5D59E6554F1D}"/>
    <dgm:cxn modelId="{50D66A87-F530-490B-AB17-8EC809429F42}" type="presOf" srcId="{28763F93-5004-4CF9-92E3-FD0F8210CDF3}" destId="{0597855E-B03D-490B-A3C2-466D68007D30}" srcOrd="1" destOrd="0" presId="urn:microsoft.com/office/officeart/2005/8/layout/hierarchy6"/>
    <dgm:cxn modelId="{4EB7CA8E-7472-4B72-9082-8828CA155762}" type="presOf" srcId="{5651FDAD-E3C3-4A49-A876-99D68497DC57}" destId="{17FA9B0C-4F02-4444-A83D-400BE5AB7665}" srcOrd="0" destOrd="0" presId="urn:microsoft.com/office/officeart/2005/8/layout/hierarchy6"/>
    <dgm:cxn modelId="{DBE1A195-2079-4FE9-8077-17652C31CB26}" type="presOf" srcId="{473044C0-356E-4047-AD4E-43C86C54E890}" destId="{DA8DF5A8-B7E9-4441-A7E9-9CD5AFC78E8F}" srcOrd="0" destOrd="0" presId="urn:microsoft.com/office/officeart/2005/8/layout/hierarchy6"/>
    <dgm:cxn modelId="{9EC03996-A303-4498-8761-A28DA9478E98}" type="presOf" srcId="{F01C05FB-C052-46C9-95E2-093BF4547972}" destId="{02F6C6DA-C006-482D-9136-7F4DA251C461}" srcOrd="0" destOrd="0" presId="urn:microsoft.com/office/officeart/2005/8/layout/hierarchy6"/>
    <dgm:cxn modelId="{1CA41C97-7CFA-4BDF-8164-571C260C198C}" type="presOf" srcId="{EF1B6314-F3EC-4D95-871D-DF990BF255BB}" destId="{85889A68-3220-455C-B1EA-C804709CA50E}" srcOrd="1" destOrd="0" presId="urn:microsoft.com/office/officeart/2005/8/layout/hierarchy6"/>
    <dgm:cxn modelId="{43ABDC98-5B05-43E4-A3D7-11926F9BD03E}" srcId="{8D475D7D-6D03-4C50-A5F4-EB000DF3853E}" destId="{D2EFA112-A869-41B4-BB8F-8421AD7B690D}" srcOrd="0" destOrd="0" parTransId="{23C0C381-E7FA-4C34-9A70-4A87E4469A11}" sibTransId="{61D4B866-1844-432B-BA88-EA3A65A2AAC4}"/>
    <dgm:cxn modelId="{2AAA5C9C-4CAD-4159-8804-9B4F05EE7DBD}" type="presOf" srcId="{E2A7BB01-29AF-4E21-BD29-7E1ABE018195}" destId="{2E387EDB-C114-42C7-84D4-785C4378FEF4}" srcOrd="0" destOrd="0" presId="urn:microsoft.com/office/officeart/2005/8/layout/hierarchy6"/>
    <dgm:cxn modelId="{5FD66E9D-1A65-4DBA-AE07-7EA11710E7FF}" type="presOf" srcId="{1636A847-328F-4A34-AF6F-F4AD73CE345B}" destId="{011CF941-9814-4581-8B44-37E08FD78E17}" srcOrd="0" destOrd="0" presId="urn:microsoft.com/office/officeart/2005/8/layout/hierarchy6"/>
    <dgm:cxn modelId="{C148A3A4-3ACF-4859-8578-70B09AC4688F}" type="presOf" srcId="{05B38445-3A83-4306-866A-FB96B41179C0}" destId="{6C1EB0BF-98DF-4034-B4E7-ED5732A4C914}" srcOrd="0" destOrd="0" presId="urn:microsoft.com/office/officeart/2005/8/layout/hierarchy6"/>
    <dgm:cxn modelId="{461ACAB4-02A0-47DD-A563-5F33139DDDC7}" srcId="{E95505EE-B2D7-4941-A555-5F11344ED0AA}" destId="{8D475D7D-6D03-4C50-A5F4-EB000DF3853E}" srcOrd="0" destOrd="0" parTransId="{6CA1AAFF-2A05-4262-A445-45BD5A025E56}" sibTransId="{2A74FC70-DA82-4D1A-9A5F-3C53E6058E6B}"/>
    <dgm:cxn modelId="{9FAD43B6-7095-4826-A541-54D571081A7E}" srcId="{8D475D7D-6D03-4C50-A5F4-EB000DF3853E}" destId="{05B38445-3A83-4306-866A-FB96B41179C0}" srcOrd="1" destOrd="0" parTransId="{FEF65B6E-3AFF-4EF5-B5AE-3A00456B07C7}" sibTransId="{4A007CD3-FCDD-4FAD-9BC8-9C1768B54E1D}"/>
    <dgm:cxn modelId="{A6889CB6-0D04-4CA9-8C18-D7363606C477}" type="presOf" srcId="{EF1B6314-F3EC-4D95-871D-DF990BF255BB}" destId="{6CB6255F-D6BE-4DA5-85DA-55154575D74E}" srcOrd="0" destOrd="0" presId="urn:microsoft.com/office/officeart/2005/8/layout/hierarchy6"/>
    <dgm:cxn modelId="{BF4BABB7-D2C6-498E-BE40-B7348ED9A9A9}" srcId="{8D475D7D-6D03-4C50-A5F4-EB000DF3853E}" destId="{473044C0-356E-4047-AD4E-43C86C54E890}" srcOrd="2" destOrd="0" parTransId="{E2A7BB01-29AF-4E21-BD29-7E1ABE018195}" sibTransId="{607CA38B-73CC-4388-8A9B-E8B93C4F271C}"/>
    <dgm:cxn modelId="{EF7E91BF-01CD-4890-8B5E-35055624900F}" type="presOf" srcId="{5E2730EF-0995-4E24-9C34-9FFAAAB5B220}" destId="{C8ABFEF7-C14F-40E4-A713-3DB28AB8CF16}" srcOrd="0" destOrd="0" presId="urn:microsoft.com/office/officeart/2005/8/layout/hierarchy6"/>
    <dgm:cxn modelId="{F9B68BC7-1449-4352-9C43-C7270A26291D}" type="presOf" srcId="{6B3E7CF4-7474-4407-A87E-07D560125CEA}" destId="{198A40EF-D608-4DE4-801C-38EDD591D223}" srcOrd="0" destOrd="0" presId="urn:microsoft.com/office/officeart/2005/8/layout/hierarchy6"/>
    <dgm:cxn modelId="{037770C8-CAFC-4928-AFF2-ABE5568A4D9A}" srcId="{473044C0-356E-4047-AD4E-43C86C54E890}" destId="{EE84CF69-30F2-4B59-B9E3-1E1B76B68415}" srcOrd="1" destOrd="0" parTransId="{49474817-F614-4F10-8540-15C8370C7496}" sibTransId="{6272542B-9B6B-423E-B8EC-96B234D36C07}"/>
    <dgm:cxn modelId="{949CC0CE-C315-4C43-9A77-6238C663175E}" type="presOf" srcId="{41CE6BEA-2D4A-4FF9-8989-B5547D5B31C1}" destId="{B2AC766B-F60B-4E70-A550-55B35FECFE0C}" srcOrd="0" destOrd="0" presId="urn:microsoft.com/office/officeart/2005/8/layout/hierarchy6"/>
    <dgm:cxn modelId="{4DF241D0-FD20-4A8F-90D7-BACEBB5F7320}" srcId="{D2EFA112-A869-41B4-BB8F-8421AD7B690D}" destId="{116F96E6-0181-4388-B521-6B1A31ABF0A4}" srcOrd="1" destOrd="0" parTransId="{41CE6BEA-2D4A-4FF9-8989-B5547D5B31C1}" sibTransId="{0E049153-9BEF-4E00-BB2F-50C550DE4D7D}"/>
    <dgm:cxn modelId="{B42E45D3-65FC-4084-8F5C-7A47CE685936}" type="presOf" srcId="{FEF65B6E-3AFF-4EF5-B5AE-3A00456B07C7}" destId="{758E5C20-6C83-460A-94F1-37071561DCE8}" srcOrd="0" destOrd="0" presId="urn:microsoft.com/office/officeart/2005/8/layout/hierarchy6"/>
    <dgm:cxn modelId="{82C316D4-1322-45DB-93E6-669C47509F70}" type="presOf" srcId="{53FEC1F3-85AB-4B74-972A-A8999A8E9A8A}" destId="{F725BFA1-9FB9-469E-BD9B-296C7E321C7B}" srcOrd="0" destOrd="0" presId="urn:microsoft.com/office/officeart/2005/8/layout/hierarchy6"/>
    <dgm:cxn modelId="{92FCF2D9-F56D-48DF-9DBF-FAA16A083BE5}" type="presOf" srcId="{D2EFA112-A869-41B4-BB8F-8421AD7B690D}" destId="{7919550C-0F77-464D-9537-D6ABF13B65F7}" srcOrd="0" destOrd="0" presId="urn:microsoft.com/office/officeart/2005/8/layout/hierarchy6"/>
    <dgm:cxn modelId="{A25B0EDC-56EA-4FCC-B558-D68179CA1309}" type="presOf" srcId="{2F693C1B-66CC-4ED8-9E9D-2A7459E92777}" destId="{691CA30B-F643-49EA-9B21-00438D2239A7}" srcOrd="0" destOrd="0" presId="urn:microsoft.com/office/officeart/2005/8/layout/hierarchy6"/>
    <dgm:cxn modelId="{A8EE2AE4-F940-4D5B-8097-B368632DD5CC}" type="presOf" srcId="{7FB36305-CE32-46E5-9A21-0F9D70127AD2}" destId="{22291F0A-8E93-4334-A9AF-FDE7940E4D2A}" srcOrd="0" destOrd="0" presId="urn:microsoft.com/office/officeart/2005/8/layout/hierarchy6"/>
    <dgm:cxn modelId="{014106E7-AB8F-4E42-ACF5-90DCECEF7862}" srcId="{46E30E4E-38BD-4BD1-8C85-9CD25334A40F}" destId="{C5FC2C78-D9D1-4C32-AA7D-8FED30F65A61}" srcOrd="2" destOrd="0" parTransId="{4B65E767-D915-4D98-8F78-3E613A0A569F}" sibTransId="{33078577-0021-4EF0-A9D1-2320D2BE7B02}"/>
    <dgm:cxn modelId="{335553EF-6560-4F58-88D5-52C4AE0C435A}" srcId="{2F693C1B-66CC-4ED8-9E9D-2A7459E92777}" destId="{1636A847-328F-4A34-AF6F-F4AD73CE345B}" srcOrd="0" destOrd="0" parTransId="{53FEC1F3-85AB-4B74-972A-A8999A8E9A8A}" sibTransId="{F988FA7F-CB9A-483D-85B5-C384A12CE85C}"/>
    <dgm:cxn modelId="{F7BEEDF0-351A-4D5D-ABC4-FED8F617B5FD}" srcId="{473044C0-356E-4047-AD4E-43C86C54E890}" destId="{A3B05925-9323-4AA8-975E-977A0115C3EA}" srcOrd="2" destOrd="0" parTransId="{6B3E7CF4-7474-4407-A87E-07D560125CEA}" sibTransId="{DBF5E149-D4BC-4EE8-B855-F34E9DC3BF55}"/>
    <dgm:cxn modelId="{EA2F4CF8-0AA1-4B48-A20E-DA32389630EF}" type="presOf" srcId="{3FFFA799-8ED6-4711-939B-378E8C753C91}" destId="{58E9B731-B0A8-47CC-8219-6D3E6521099E}" srcOrd="0" destOrd="0" presId="urn:microsoft.com/office/officeart/2005/8/layout/hierarchy6"/>
    <dgm:cxn modelId="{B73DE9F9-EF8F-4C75-9EE3-96B5AF5867FB}" type="presOf" srcId="{EE84CF69-30F2-4B59-B9E3-1E1B76B68415}" destId="{630BA2FC-659D-4C93-9D9E-CBB1B1DF1FA9}" srcOrd="0" destOrd="0" presId="urn:microsoft.com/office/officeart/2005/8/layout/hierarchy6"/>
    <dgm:cxn modelId="{08CA82FA-BEBB-4EB9-97F5-C1052263142E}" type="presOf" srcId="{9E460C3C-4509-4501-945F-23C190CC48CB}" destId="{292ED565-79FD-484D-BB4A-DD8565B18BB2}" srcOrd="0" destOrd="0" presId="urn:microsoft.com/office/officeart/2005/8/layout/hierarchy6"/>
    <dgm:cxn modelId="{B9433C20-16BC-4CE6-A271-9F3A06B4C540}" type="presParOf" srcId="{CAA38730-CE82-4AE4-8759-0C20301107E0}" destId="{E2DC1C3F-0CA6-4E11-8986-C97EAD15B6B4}" srcOrd="0" destOrd="0" presId="urn:microsoft.com/office/officeart/2005/8/layout/hierarchy6"/>
    <dgm:cxn modelId="{E9D9347C-89FE-4126-AF23-C3036F29EEF7}" type="presParOf" srcId="{E2DC1C3F-0CA6-4E11-8986-C97EAD15B6B4}" destId="{A4C40758-925D-4532-A437-9BA4085964FA}" srcOrd="0" destOrd="0" presId="urn:microsoft.com/office/officeart/2005/8/layout/hierarchy6"/>
    <dgm:cxn modelId="{A52150C3-22C2-4955-9B9A-4E968698A085}" type="presParOf" srcId="{E2DC1C3F-0CA6-4E11-8986-C97EAD15B6B4}" destId="{A44CCD39-0A16-44DE-A8BA-4454A4790455}" srcOrd="1" destOrd="0" presId="urn:microsoft.com/office/officeart/2005/8/layout/hierarchy6"/>
    <dgm:cxn modelId="{EEB77D78-1E0E-4DF5-A6BB-15B61A46B1B1}" type="presParOf" srcId="{A44CCD39-0A16-44DE-A8BA-4454A4790455}" destId="{92DFD6F2-98F8-4B0A-B798-BDF410DF8BE1}" srcOrd="0" destOrd="0" presId="urn:microsoft.com/office/officeart/2005/8/layout/hierarchy6"/>
    <dgm:cxn modelId="{A67A4A77-70EE-4FB8-96F8-645F38FF32DA}" type="presParOf" srcId="{92DFD6F2-98F8-4B0A-B798-BDF410DF8BE1}" destId="{D1C5AC77-119F-41B7-B85D-2F56EEC8FEF6}" srcOrd="0" destOrd="0" presId="urn:microsoft.com/office/officeart/2005/8/layout/hierarchy6"/>
    <dgm:cxn modelId="{E95D1686-71BD-481F-964B-EDEECE8BC1D0}" type="presParOf" srcId="{92DFD6F2-98F8-4B0A-B798-BDF410DF8BE1}" destId="{5A3DA121-ADCF-477B-963F-DDD667750D48}" srcOrd="1" destOrd="0" presId="urn:microsoft.com/office/officeart/2005/8/layout/hierarchy6"/>
    <dgm:cxn modelId="{7E1A323F-4675-4029-928F-C3EEA1B49368}" type="presParOf" srcId="{5A3DA121-ADCF-477B-963F-DDD667750D48}" destId="{CFBC3397-C065-4B96-8AFF-0CC5B21CD803}" srcOrd="0" destOrd="0" presId="urn:microsoft.com/office/officeart/2005/8/layout/hierarchy6"/>
    <dgm:cxn modelId="{492E6465-E008-4D7D-BD12-6C8FC65C9424}" type="presParOf" srcId="{5A3DA121-ADCF-477B-963F-DDD667750D48}" destId="{A663F5EB-C93B-448E-8C47-A3E9C41F8374}" srcOrd="1" destOrd="0" presId="urn:microsoft.com/office/officeart/2005/8/layout/hierarchy6"/>
    <dgm:cxn modelId="{C826966A-EABF-40FD-969A-85152C378556}" type="presParOf" srcId="{A663F5EB-C93B-448E-8C47-A3E9C41F8374}" destId="{F4C4CE03-4625-4576-A1C1-B41035BEB68A}" srcOrd="0" destOrd="0" presId="urn:microsoft.com/office/officeart/2005/8/layout/hierarchy6"/>
    <dgm:cxn modelId="{CF7A9751-B0A3-4AA8-9948-B4C50DDDA8F2}" type="presParOf" srcId="{A663F5EB-C93B-448E-8C47-A3E9C41F8374}" destId="{75DB3E5D-D275-4B9B-8F03-4DC2E62591CF}" srcOrd="1" destOrd="0" presId="urn:microsoft.com/office/officeart/2005/8/layout/hierarchy6"/>
    <dgm:cxn modelId="{F7717375-EC98-4578-8CD0-8C2B3BA1930C}" type="presParOf" srcId="{75DB3E5D-D275-4B9B-8F03-4DC2E62591CF}" destId="{B3A34534-C858-440F-8714-E258A7A645A5}" srcOrd="0" destOrd="0" presId="urn:microsoft.com/office/officeart/2005/8/layout/hierarchy6"/>
    <dgm:cxn modelId="{BBC869A9-ABEA-4F2B-B45B-84EA7088A1D5}" type="presParOf" srcId="{75DB3E5D-D275-4B9B-8F03-4DC2E62591CF}" destId="{3BC40810-15EF-49A8-8B1C-445FA6DBC1A6}" srcOrd="1" destOrd="0" presId="urn:microsoft.com/office/officeart/2005/8/layout/hierarchy6"/>
    <dgm:cxn modelId="{D8B29EE6-B81F-46F5-8A60-295C3C83D3BE}" type="presParOf" srcId="{3BC40810-15EF-49A8-8B1C-445FA6DBC1A6}" destId="{7919550C-0F77-464D-9537-D6ABF13B65F7}" srcOrd="0" destOrd="0" presId="urn:microsoft.com/office/officeart/2005/8/layout/hierarchy6"/>
    <dgm:cxn modelId="{7D26B457-6C63-4D46-890F-B0E38C9D63D9}" type="presParOf" srcId="{3BC40810-15EF-49A8-8B1C-445FA6DBC1A6}" destId="{FE72F346-E0A5-4270-A816-E777FDA7BF4B}" srcOrd="1" destOrd="0" presId="urn:microsoft.com/office/officeart/2005/8/layout/hierarchy6"/>
    <dgm:cxn modelId="{A6B98862-AD57-4354-A819-522B712465A6}" type="presParOf" srcId="{FE72F346-E0A5-4270-A816-E777FDA7BF4B}" destId="{648AEB1C-E8BB-4F2F-9986-C978E5C9D371}" srcOrd="0" destOrd="0" presId="urn:microsoft.com/office/officeart/2005/8/layout/hierarchy6"/>
    <dgm:cxn modelId="{D1047394-AB6C-4661-97CE-BD7B9FC5167A}" type="presParOf" srcId="{FE72F346-E0A5-4270-A816-E777FDA7BF4B}" destId="{4CFA06D6-6AD9-4CA8-A5E9-0CC7BA3058BA}" srcOrd="1" destOrd="0" presId="urn:microsoft.com/office/officeart/2005/8/layout/hierarchy6"/>
    <dgm:cxn modelId="{F58C221C-D91B-4488-9FA8-59E1FB78B0CB}" type="presParOf" srcId="{4CFA06D6-6AD9-4CA8-A5E9-0CC7BA3058BA}" destId="{FEEE0402-B87A-49AA-A699-ADC548373843}" srcOrd="0" destOrd="0" presId="urn:microsoft.com/office/officeart/2005/8/layout/hierarchy6"/>
    <dgm:cxn modelId="{4A99067E-C4E4-4F59-BC2B-A30A732218EE}" type="presParOf" srcId="{4CFA06D6-6AD9-4CA8-A5E9-0CC7BA3058BA}" destId="{06FB8B19-8D53-4D64-B22D-6050D6638C99}" srcOrd="1" destOrd="0" presId="urn:microsoft.com/office/officeart/2005/8/layout/hierarchy6"/>
    <dgm:cxn modelId="{6FFD3903-FA40-4949-8823-3EC385F79386}" type="presParOf" srcId="{FE72F346-E0A5-4270-A816-E777FDA7BF4B}" destId="{B2AC766B-F60B-4E70-A550-55B35FECFE0C}" srcOrd="2" destOrd="0" presId="urn:microsoft.com/office/officeart/2005/8/layout/hierarchy6"/>
    <dgm:cxn modelId="{C2BEE64A-0240-4AAF-9A7C-AE6CC984E029}" type="presParOf" srcId="{FE72F346-E0A5-4270-A816-E777FDA7BF4B}" destId="{EAD51C73-A45E-44F8-BAE5-B3C12D421C3B}" srcOrd="3" destOrd="0" presId="urn:microsoft.com/office/officeart/2005/8/layout/hierarchy6"/>
    <dgm:cxn modelId="{9F5CFF2D-87FE-4B1C-A5D2-CBD25E6C78DA}" type="presParOf" srcId="{EAD51C73-A45E-44F8-BAE5-B3C12D421C3B}" destId="{158266A7-A96C-430A-A013-73FE61C8826A}" srcOrd="0" destOrd="0" presId="urn:microsoft.com/office/officeart/2005/8/layout/hierarchy6"/>
    <dgm:cxn modelId="{782E514B-BFE7-4BC8-AF23-462CEB968D60}" type="presParOf" srcId="{EAD51C73-A45E-44F8-BAE5-B3C12D421C3B}" destId="{09C5E064-5965-485A-9AFA-094E8603FF88}" srcOrd="1" destOrd="0" presId="urn:microsoft.com/office/officeart/2005/8/layout/hierarchy6"/>
    <dgm:cxn modelId="{7C9DBF73-11E7-465F-AB68-EBEEBDA56149}" type="presParOf" srcId="{FE72F346-E0A5-4270-A816-E777FDA7BF4B}" destId="{3339F807-D097-450E-B4D6-2A360571C43F}" srcOrd="4" destOrd="0" presId="urn:microsoft.com/office/officeart/2005/8/layout/hierarchy6"/>
    <dgm:cxn modelId="{09FEF914-5EC2-4EC5-A951-646CC6F33E83}" type="presParOf" srcId="{FE72F346-E0A5-4270-A816-E777FDA7BF4B}" destId="{F20CB5A8-1203-4056-BD49-D48AB5C234CB}" srcOrd="5" destOrd="0" presId="urn:microsoft.com/office/officeart/2005/8/layout/hierarchy6"/>
    <dgm:cxn modelId="{630D4E8B-88EF-410C-AC98-677CB9C08A55}" type="presParOf" srcId="{F20CB5A8-1203-4056-BD49-D48AB5C234CB}" destId="{6369F944-169A-4108-9670-825240C67974}" srcOrd="0" destOrd="0" presId="urn:microsoft.com/office/officeart/2005/8/layout/hierarchy6"/>
    <dgm:cxn modelId="{2EAA025D-1A07-433D-8A95-B74BB38B4AC5}" type="presParOf" srcId="{F20CB5A8-1203-4056-BD49-D48AB5C234CB}" destId="{B53FB351-1A97-4AF7-956C-E6DD587F683C}" srcOrd="1" destOrd="0" presId="urn:microsoft.com/office/officeart/2005/8/layout/hierarchy6"/>
    <dgm:cxn modelId="{AE94EA61-AD08-4B80-93C9-8F82E50C8064}" type="presParOf" srcId="{75DB3E5D-D275-4B9B-8F03-4DC2E62591CF}" destId="{758E5C20-6C83-460A-94F1-37071561DCE8}" srcOrd="2" destOrd="0" presId="urn:microsoft.com/office/officeart/2005/8/layout/hierarchy6"/>
    <dgm:cxn modelId="{2B93F069-3A90-4C80-9CEE-90C4F524169C}" type="presParOf" srcId="{75DB3E5D-D275-4B9B-8F03-4DC2E62591CF}" destId="{094FB994-CC20-4EC1-A25E-C1E8CDCF5E2E}" srcOrd="3" destOrd="0" presId="urn:microsoft.com/office/officeart/2005/8/layout/hierarchy6"/>
    <dgm:cxn modelId="{57141EE1-0DA7-41F4-B173-6F2723646FB1}" type="presParOf" srcId="{094FB994-CC20-4EC1-A25E-C1E8CDCF5E2E}" destId="{6C1EB0BF-98DF-4034-B4E7-ED5732A4C914}" srcOrd="0" destOrd="0" presId="urn:microsoft.com/office/officeart/2005/8/layout/hierarchy6"/>
    <dgm:cxn modelId="{43566F9A-7A46-45FE-A45A-868AC952FB71}" type="presParOf" srcId="{094FB994-CC20-4EC1-A25E-C1E8CDCF5E2E}" destId="{447208B1-DB3B-4BBD-8D6D-C22C9F0D14E8}" srcOrd="1" destOrd="0" presId="urn:microsoft.com/office/officeart/2005/8/layout/hierarchy6"/>
    <dgm:cxn modelId="{2DFDE5FE-DBB5-40E0-8D45-829D67409B38}" type="presParOf" srcId="{447208B1-DB3B-4BBD-8D6D-C22C9F0D14E8}" destId="{D8E9734D-0D85-4F77-852B-D06F0BF50140}" srcOrd="0" destOrd="0" presId="urn:microsoft.com/office/officeart/2005/8/layout/hierarchy6"/>
    <dgm:cxn modelId="{409694FC-FEAC-4B37-8B2A-A79626D8E1AB}" type="presParOf" srcId="{447208B1-DB3B-4BBD-8D6D-C22C9F0D14E8}" destId="{DD79F6BC-A7DC-4273-B886-A8BE36047A84}" srcOrd="1" destOrd="0" presId="urn:microsoft.com/office/officeart/2005/8/layout/hierarchy6"/>
    <dgm:cxn modelId="{03E57C06-BD45-4851-A129-0D0186CF17C3}" type="presParOf" srcId="{DD79F6BC-A7DC-4273-B886-A8BE36047A84}" destId="{22291F0A-8E93-4334-A9AF-FDE7940E4D2A}" srcOrd="0" destOrd="0" presId="urn:microsoft.com/office/officeart/2005/8/layout/hierarchy6"/>
    <dgm:cxn modelId="{2000E759-CF71-4D90-8AE1-80514FC5C85C}" type="presParOf" srcId="{DD79F6BC-A7DC-4273-B886-A8BE36047A84}" destId="{CFF742AE-1E82-4AB0-866C-02777F0147BA}" srcOrd="1" destOrd="0" presId="urn:microsoft.com/office/officeart/2005/8/layout/hierarchy6"/>
    <dgm:cxn modelId="{4F60BB3E-630C-4FE7-8AF9-7B29F28877A3}" type="presParOf" srcId="{447208B1-DB3B-4BBD-8D6D-C22C9F0D14E8}" destId="{58E9B731-B0A8-47CC-8219-6D3E6521099E}" srcOrd="2" destOrd="0" presId="urn:microsoft.com/office/officeart/2005/8/layout/hierarchy6"/>
    <dgm:cxn modelId="{FC66EF67-7255-43CF-89BE-385FF66927B9}" type="presParOf" srcId="{447208B1-DB3B-4BBD-8D6D-C22C9F0D14E8}" destId="{3E195824-683C-4A06-9772-DC813C196A7C}" srcOrd="3" destOrd="0" presId="urn:microsoft.com/office/officeart/2005/8/layout/hierarchy6"/>
    <dgm:cxn modelId="{3EB143D9-F735-410C-B2C6-8E073F10F54A}" type="presParOf" srcId="{3E195824-683C-4A06-9772-DC813C196A7C}" destId="{02F6C6DA-C006-482D-9136-7F4DA251C461}" srcOrd="0" destOrd="0" presId="urn:microsoft.com/office/officeart/2005/8/layout/hierarchy6"/>
    <dgm:cxn modelId="{DEF60AE3-67B2-4225-91DE-8E256BCB3AA5}" type="presParOf" srcId="{3E195824-683C-4A06-9772-DC813C196A7C}" destId="{9073578B-0123-4609-B460-A9727A143EEB}" srcOrd="1" destOrd="0" presId="urn:microsoft.com/office/officeart/2005/8/layout/hierarchy6"/>
    <dgm:cxn modelId="{D73F6ABA-1A20-4165-A34F-9C51DB3A5342}" type="presParOf" srcId="{447208B1-DB3B-4BBD-8D6D-C22C9F0D14E8}" destId="{BCBEBE93-1260-482E-9774-30439BD1A8FD}" srcOrd="4" destOrd="0" presId="urn:microsoft.com/office/officeart/2005/8/layout/hierarchy6"/>
    <dgm:cxn modelId="{A8BA6029-ECAF-468E-B3C0-CE06631BC512}" type="presParOf" srcId="{447208B1-DB3B-4BBD-8D6D-C22C9F0D14E8}" destId="{E5BC393A-39FB-4335-A50E-59FEDDAF64B6}" srcOrd="5" destOrd="0" presId="urn:microsoft.com/office/officeart/2005/8/layout/hierarchy6"/>
    <dgm:cxn modelId="{E2EAEDF1-FE55-4C17-A45E-53D4593B5E23}" type="presParOf" srcId="{E5BC393A-39FB-4335-A50E-59FEDDAF64B6}" destId="{BFDB73CA-75DC-44A2-AE2E-4A05604CA746}" srcOrd="0" destOrd="0" presId="urn:microsoft.com/office/officeart/2005/8/layout/hierarchy6"/>
    <dgm:cxn modelId="{714C18ED-BA8C-45AD-AC04-092181FD0610}" type="presParOf" srcId="{E5BC393A-39FB-4335-A50E-59FEDDAF64B6}" destId="{9EAC1822-7360-4337-8427-4B50E1AB505B}" srcOrd="1" destOrd="0" presId="urn:microsoft.com/office/officeart/2005/8/layout/hierarchy6"/>
    <dgm:cxn modelId="{CC8AB10F-9AAC-4817-8F80-9DAB042E241C}" type="presParOf" srcId="{75DB3E5D-D275-4B9B-8F03-4DC2E62591CF}" destId="{2E387EDB-C114-42C7-84D4-785C4378FEF4}" srcOrd="4" destOrd="0" presId="urn:microsoft.com/office/officeart/2005/8/layout/hierarchy6"/>
    <dgm:cxn modelId="{3F25FA8D-02F2-4D8E-9CBC-4FB83B3071DD}" type="presParOf" srcId="{75DB3E5D-D275-4B9B-8F03-4DC2E62591CF}" destId="{A5645239-5AFD-46A0-B3E7-7D7A922BEF0C}" srcOrd="5" destOrd="0" presId="urn:microsoft.com/office/officeart/2005/8/layout/hierarchy6"/>
    <dgm:cxn modelId="{130FF21A-D720-4711-AB01-28E1297E3A5E}" type="presParOf" srcId="{A5645239-5AFD-46A0-B3E7-7D7A922BEF0C}" destId="{DA8DF5A8-B7E9-4441-A7E9-9CD5AFC78E8F}" srcOrd="0" destOrd="0" presId="urn:microsoft.com/office/officeart/2005/8/layout/hierarchy6"/>
    <dgm:cxn modelId="{A08924D5-3793-49AF-B32C-D618015B3397}" type="presParOf" srcId="{A5645239-5AFD-46A0-B3E7-7D7A922BEF0C}" destId="{CC436D55-BC2E-483C-BC3A-1244149E059F}" srcOrd="1" destOrd="0" presId="urn:microsoft.com/office/officeart/2005/8/layout/hierarchy6"/>
    <dgm:cxn modelId="{167CAA46-35B1-43CE-80D0-AF03C7229BB6}" type="presParOf" srcId="{CC436D55-BC2E-483C-BC3A-1244149E059F}" destId="{C8ABFEF7-C14F-40E4-A713-3DB28AB8CF16}" srcOrd="0" destOrd="0" presId="urn:microsoft.com/office/officeart/2005/8/layout/hierarchy6"/>
    <dgm:cxn modelId="{A672B33D-771B-4DBB-B950-1B8101357026}" type="presParOf" srcId="{CC436D55-BC2E-483C-BC3A-1244149E059F}" destId="{07B15C18-834C-4D4C-9E0B-82A1ED2EF31C}" srcOrd="1" destOrd="0" presId="urn:microsoft.com/office/officeart/2005/8/layout/hierarchy6"/>
    <dgm:cxn modelId="{064427BC-B9A7-4451-887F-FC277CEB109D}" type="presParOf" srcId="{07B15C18-834C-4D4C-9E0B-82A1ED2EF31C}" destId="{E513059B-98EC-4EAF-B1C3-9F521BEFAC03}" srcOrd="0" destOrd="0" presId="urn:microsoft.com/office/officeart/2005/8/layout/hierarchy6"/>
    <dgm:cxn modelId="{3C02549E-BA77-4017-AE58-324A16875017}" type="presParOf" srcId="{07B15C18-834C-4D4C-9E0B-82A1ED2EF31C}" destId="{A090DA1D-3C2E-46A1-BF46-C5E05D9490DB}" srcOrd="1" destOrd="0" presId="urn:microsoft.com/office/officeart/2005/8/layout/hierarchy6"/>
    <dgm:cxn modelId="{1380A694-B3D4-45B3-A655-A0DBD8513530}" type="presParOf" srcId="{CC436D55-BC2E-483C-BC3A-1244149E059F}" destId="{7F55E788-B141-42F6-A978-B712C8C87737}" srcOrd="2" destOrd="0" presId="urn:microsoft.com/office/officeart/2005/8/layout/hierarchy6"/>
    <dgm:cxn modelId="{3FFC9C2E-4CC7-4E15-BEE1-8983545C1734}" type="presParOf" srcId="{CC436D55-BC2E-483C-BC3A-1244149E059F}" destId="{47C6E2A1-1B18-4A40-8039-7DF522622720}" srcOrd="3" destOrd="0" presId="urn:microsoft.com/office/officeart/2005/8/layout/hierarchy6"/>
    <dgm:cxn modelId="{E61188EF-D113-4B09-9A6A-B29DF3CB131D}" type="presParOf" srcId="{47C6E2A1-1B18-4A40-8039-7DF522622720}" destId="{630BA2FC-659D-4C93-9D9E-CBB1B1DF1FA9}" srcOrd="0" destOrd="0" presId="urn:microsoft.com/office/officeart/2005/8/layout/hierarchy6"/>
    <dgm:cxn modelId="{C9AA0533-0E65-46B5-94C9-F56E75C09FC7}" type="presParOf" srcId="{47C6E2A1-1B18-4A40-8039-7DF522622720}" destId="{60D2671F-7BF1-43B3-9EDC-CFD554862914}" srcOrd="1" destOrd="0" presId="urn:microsoft.com/office/officeart/2005/8/layout/hierarchy6"/>
    <dgm:cxn modelId="{E0AC691A-FB7B-4FA5-A79D-6DDBE07EDC25}" type="presParOf" srcId="{CC436D55-BC2E-483C-BC3A-1244149E059F}" destId="{198A40EF-D608-4DE4-801C-38EDD591D223}" srcOrd="4" destOrd="0" presId="urn:microsoft.com/office/officeart/2005/8/layout/hierarchy6"/>
    <dgm:cxn modelId="{5F225011-153B-4010-B7E9-AB8DB1969331}" type="presParOf" srcId="{CC436D55-BC2E-483C-BC3A-1244149E059F}" destId="{E81BAEF7-14C8-4CED-AE94-A51AD8310976}" srcOrd="5" destOrd="0" presId="urn:microsoft.com/office/officeart/2005/8/layout/hierarchy6"/>
    <dgm:cxn modelId="{A48DA7D7-E893-420A-A8DD-7AA5BBB14D12}" type="presParOf" srcId="{E81BAEF7-14C8-4CED-AE94-A51AD8310976}" destId="{6CD001A1-5EBB-4E9E-B77C-D9A10BFA844E}" srcOrd="0" destOrd="0" presId="urn:microsoft.com/office/officeart/2005/8/layout/hierarchy6"/>
    <dgm:cxn modelId="{77E51EA4-84A1-4E5B-81CB-87E394F1C3DC}" type="presParOf" srcId="{E81BAEF7-14C8-4CED-AE94-A51AD8310976}" destId="{55FCA928-DEEF-4352-9D1E-940A4802CF48}" srcOrd="1" destOrd="0" presId="urn:microsoft.com/office/officeart/2005/8/layout/hierarchy6"/>
    <dgm:cxn modelId="{FB7F05BF-3191-4BE5-8B57-BE0FD09A315A}" type="presParOf" srcId="{75DB3E5D-D275-4B9B-8F03-4DC2E62591CF}" destId="{BD426D2B-4809-4089-A201-8E9B4367A808}" srcOrd="6" destOrd="0" presId="urn:microsoft.com/office/officeart/2005/8/layout/hierarchy6"/>
    <dgm:cxn modelId="{C361E4B0-4C1C-40CB-9537-5B2C12E73834}" type="presParOf" srcId="{75DB3E5D-D275-4B9B-8F03-4DC2E62591CF}" destId="{1C2FC6B8-71CB-4837-A286-115FD7291400}" srcOrd="7" destOrd="0" presId="urn:microsoft.com/office/officeart/2005/8/layout/hierarchy6"/>
    <dgm:cxn modelId="{5BF406F6-A41A-4E4C-87C9-EB72990C60A4}" type="presParOf" srcId="{1C2FC6B8-71CB-4837-A286-115FD7291400}" destId="{691CA30B-F643-49EA-9B21-00438D2239A7}" srcOrd="0" destOrd="0" presId="urn:microsoft.com/office/officeart/2005/8/layout/hierarchy6"/>
    <dgm:cxn modelId="{D013E515-B06A-4F3B-AAA3-F225197B02AB}" type="presParOf" srcId="{1C2FC6B8-71CB-4837-A286-115FD7291400}" destId="{83A06F8C-D066-4783-8C90-BDF99DCA8E7A}" srcOrd="1" destOrd="0" presId="urn:microsoft.com/office/officeart/2005/8/layout/hierarchy6"/>
    <dgm:cxn modelId="{CB211CDB-B869-4A8A-B5D7-64B193EB4D58}" type="presParOf" srcId="{83A06F8C-D066-4783-8C90-BDF99DCA8E7A}" destId="{F725BFA1-9FB9-469E-BD9B-296C7E321C7B}" srcOrd="0" destOrd="0" presId="urn:microsoft.com/office/officeart/2005/8/layout/hierarchy6"/>
    <dgm:cxn modelId="{7AD7DD57-49C4-43D0-8F26-05D08C98F978}" type="presParOf" srcId="{83A06F8C-D066-4783-8C90-BDF99DCA8E7A}" destId="{B0353B8D-AF50-482C-AB29-D7DBA693CBA8}" srcOrd="1" destOrd="0" presId="urn:microsoft.com/office/officeart/2005/8/layout/hierarchy6"/>
    <dgm:cxn modelId="{E8A74AC7-5609-409C-A300-257D50B98F5F}" type="presParOf" srcId="{B0353B8D-AF50-482C-AB29-D7DBA693CBA8}" destId="{011CF941-9814-4581-8B44-37E08FD78E17}" srcOrd="0" destOrd="0" presId="urn:microsoft.com/office/officeart/2005/8/layout/hierarchy6"/>
    <dgm:cxn modelId="{DE2940D8-12B3-4F4E-BCD6-E4901D03EDEF}" type="presParOf" srcId="{B0353B8D-AF50-482C-AB29-D7DBA693CBA8}" destId="{8A1D96D3-C9E8-454A-905F-5E2452391527}" srcOrd="1" destOrd="0" presId="urn:microsoft.com/office/officeart/2005/8/layout/hierarchy6"/>
    <dgm:cxn modelId="{B41C178A-1D08-43D6-8334-E8FABD5CD32D}" type="presParOf" srcId="{83A06F8C-D066-4783-8C90-BDF99DCA8E7A}" destId="{18B571CB-D7A7-40D6-93A4-A8EFD3D800E3}" srcOrd="2" destOrd="0" presId="urn:microsoft.com/office/officeart/2005/8/layout/hierarchy6"/>
    <dgm:cxn modelId="{A45F1482-E349-4E67-AC74-5577BB847481}" type="presParOf" srcId="{83A06F8C-D066-4783-8C90-BDF99DCA8E7A}" destId="{4C7C4830-7490-4E03-80C1-FFC51F1F3A31}" srcOrd="3" destOrd="0" presId="urn:microsoft.com/office/officeart/2005/8/layout/hierarchy6"/>
    <dgm:cxn modelId="{96085D9F-A7D0-4D23-A339-230C9F39E08E}" type="presParOf" srcId="{4C7C4830-7490-4E03-80C1-FFC51F1F3A31}" destId="{17FA9B0C-4F02-4444-A83D-400BE5AB7665}" srcOrd="0" destOrd="0" presId="urn:microsoft.com/office/officeart/2005/8/layout/hierarchy6"/>
    <dgm:cxn modelId="{B35B2F05-770C-4FC2-91E5-55D1748A54F1}" type="presParOf" srcId="{4C7C4830-7490-4E03-80C1-FFC51F1F3A31}" destId="{F8C4FF91-1479-40BA-A1D5-6CF7D8A0C800}" srcOrd="1" destOrd="0" presId="urn:microsoft.com/office/officeart/2005/8/layout/hierarchy6"/>
    <dgm:cxn modelId="{64AFC72B-3DAF-407A-8FDA-18E01B54134D}" type="presParOf" srcId="{83A06F8C-D066-4783-8C90-BDF99DCA8E7A}" destId="{292ED565-79FD-484D-BB4A-DD8565B18BB2}" srcOrd="4" destOrd="0" presId="urn:microsoft.com/office/officeart/2005/8/layout/hierarchy6"/>
    <dgm:cxn modelId="{40D1AC67-5A1B-4B8F-9F00-59C6D20D9AA6}" type="presParOf" srcId="{83A06F8C-D066-4783-8C90-BDF99DCA8E7A}" destId="{A6F62DD4-0D4B-4138-9A37-167347A70D6F}" srcOrd="5" destOrd="0" presId="urn:microsoft.com/office/officeart/2005/8/layout/hierarchy6"/>
    <dgm:cxn modelId="{DD905B27-7F5E-4865-B714-E5CCD29A7676}" type="presParOf" srcId="{A6F62DD4-0D4B-4138-9A37-167347A70D6F}" destId="{892A4FDF-2295-461D-B4E3-A90200EF7320}" srcOrd="0" destOrd="0" presId="urn:microsoft.com/office/officeart/2005/8/layout/hierarchy6"/>
    <dgm:cxn modelId="{057AFDA6-36EE-418C-BA0F-9339EF643AB3}" type="presParOf" srcId="{A6F62DD4-0D4B-4138-9A37-167347A70D6F}" destId="{A3868A24-BFEE-4B10-BED1-32B789BA1C25}" srcOrd="1" destOrd="0" presId="urn:microsoft.com/office/officeart/2005/8/layout/hierarchy6"/>
    <dgm:cxn modelId="{25EA2D87-039D-4FDA-BB97-CDEF6AAD4FE1}" type="presParOf" srcId="{CAA38730-CE82-4AE4-8759-0C20301107E0}" destId="{3C1F9D63-7F54-408D-84AF-B2A850A7F8E8}" srcOrd="1" destOrd="0" presId="urn:microsoft.com/office/officeart/2005/8/layout/hierarchy6"/>
    <dgm:cxn modelId="{4FBA1932-9A4B-48BD-9AA6-C7E50BE5979B}" type="presParOf" srcId="{3C1F9D63-7F54-408D-84AF-B2A850A7F8E8}" destId="{60745AE4-C2D5-4141-9118-F44DA718626D}" srcOrd="0" destOrd="0" presId="urn:microsoft.com/office/officeart/2005/8/layout/hierarchy6"/>
    <dgm:cxn modelId="{DCEF3188-FD43-4F7A-8387-D917384C1D81}" type="presParOf" srcId="{60745AE4-C2D5-4141-9118-F44DA718626D}" destId="{92746F62-BE6C-4AE1-9501-59497BC06858}" srcOrd="0" destOrd="0" presId="urn:microsoft.com/office/officeart/2005/8/layout/hierarchy6"/>
    <dgm:cxn modelId="{E6BB4C2F-0EC0-49EF-8B45-E5367EC3915E}" type="presParOf" srcId="{60745AE4-C2D5-4141-9118-F44DA718626D}" destId="{0597855E-B03D-490B-A3C2-466D68007D30}" srcOrd="1" destOrd="0" presId="urn:microsoft.com/office/officeart/2005/8/layout/hierarchy6"/>
    <dgm:cxn modelId="{D2D0129E-E5FC-4E22-906F-F79C0A03DF89}" type="presParOf" srcId="{3C1F9D63-7F54-408D-84AF-B2A850A7F8E8}" destId="{88B2AA4E-9D56-45FF-B8EF-BF6D953C3CFF}" srcOrd="1" destOrd="0" presId="urn:microsoft.com/office/officeart/2005/8/layout/hierarchy6"/>
    <dgm:cxn modelId="{2C0FE3A5-1DAF-4F78-8C59-73729C2F0AF4}" type="presParOf" srcId="{88B2AA4E-9D56-45FF-B8EF-BF6D953C3CFF}" destId="{660EAD2B-6B46-44B8-B7F4-9F9DD055E17E}" srcOrd="0" destOrd="0" presId="urn:microsoft.com/office/officeart/2005/8/layout/hierarchy6"/>
    <dgm:cxn modelId="{E396DBD3-9E28-4736-916D-49E69CFD3136}" type="presParOf" srcId="{3C1F9D63-7F54-408D-84AF-B2A850A7F8E8}" destId="{65DCC67B-7369-4759-86FD-5CD12C167D41}" srcOrd="2" destOrd="0" presId="urn:microsoft.com/office/officeart/2005/8/layout/hierarchy6"/>
    <dgm:cxn modelId="{382CCC76-0663-4637-870F-92DD48188C2C}" type="presParOf" srcId="{65DCC67B-7369-4759-86FD-5CD12C167D41}" destId="{11F1AEC6-6A25-45B2-8B2F-8A8B0AA397FF}" srcOrd="0" destOrd="0" presId="urn:microsoft.com/office/officeart/2005/8/layout/hierarchy6"/>
    <dgm:cxn modelId="{881D09CF-CC6B-4E22-8D4D-C3A6BC5C0734}" type="presParOf" srcId="{65DCC67B-7369-4759-86FD-5CD12C167D41}" destId="{5466738A-3278-41EB-B18A-AC1235231BF0}" srcOrd="1" destOrd="0" presId="urn:microsoft.com/office/officeart/2005/8/layout/hierarchy6"/>
    <dgm:cxn modelId="{766FE850-2552-411C-A14F-D9B7F23DC530}" type="presParOf" srcId="{3C1F9D63-7F54-408D-84AF-B2A850A7F8E8}" destId="{EF122015-5D94-4150-A29C-E45937D827E8}" srcOrd="3" destOrd="0" presId="urn:microsoft.com/office/officeart/2005/8/layout/hierarchy6"/>
    <dgm:cxn modelId="{48B0E2D2-1744-4AAA-8997-0F26D5D5019C}" type="presParOf" srcId="{EF122015-5D94-4150-A29C-E45937D827E8}" destId="{F4DCEFEA-4A19-4F4D-9507-0C88AE5C72FE}" srcOrd="0" destOrd="0" presId="urn:microsoft.com/office/officeart/2005/8/layout/hierarchy6"/>
    <dgm:cxn modelId="{E053F0E2-0E20-4B78-B3C5-B4481EB044DA}" type="presParOf" srcId="{3C1F9D63-7F54-408D-84AF-B2A850A7F8E8}" destId="{3E53E1C4-E3C8-4F8C-854C-2BB2E46D843E}" srcOrd="4" destOrd="0" presId="urn:microsoft.com/office/officeart/2005/8/layout/hierarchy6"/>
    <dgm:cxn modelId="{29418255-E6AB-4796-A9D0-D70313D5F867}" type="presParOf" srcId="{3E53E1C4-E3C8-4F8C-854C-2BB2E46D843E}" destId="{6CB6255F-D6BE-4DA5-85DA-55154575D74E}" srcOrd="0" destOrd="0" presId="urn:microsoft.com/office/officeart/2005/8/layout/hierarchy6"/>
    <dgm:cxn modelId="{713B4E18-4726-4265-B5F6-A968ABA2A64E}" type="presParOf" srcId="{3E53E1C4-E3C8-4F8C-854C-2BB2E46D843E}" destId="{85889A68-3220-455C-B1EA-C804709CA50E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B6255F-D6BE-4DA5-85DA-55154575D74E}">
      <dsp:nvSpPr>
        <dsp:cNvPr id="0" name=""/>
        <dsp:cNvSpPr/>
      </dsp:nvSpPr>
      <dsp:spPr>
        <a:xfrm>
          <a:off x="238842" y="2698887"/>
          <a:ext cx="11030869" cy="3522584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kern="1200" dirty="0"/>
            <a:t>Strategic Pillars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i="1" kern="1200" dirty="0">
              <a:solidFill>
                <a:srgbClr val="00B050"/>
              </a:solidFill>
            </a:rPr>
            <a:t>(What does success look like in terms of AH operation and performance?)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kern="1200" dirty="0"/>
            <a:t>Enabling Actions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i="1" kern="1200" dirty="0">
              <a:solidFill>
                <a:srgbClr val="00B050"/>
              </a:solidFill>
            </a:rPr>
            <a:t>(What are the key things that </a:t>
          </a:r>
          <a:r>
            <a:rPr lang="en-AU" sz="1500" i="1" u="sng" kern="1200" dirty="0">
              <a:solidFill>
                <a:srgbClr val="00B050"/>
              </a:solidFill>
            </a:rPr>
            <a:t>must</a:t>
          </a:r>
          <a:r>
            <a:rPr lang="en-AU" sz="1500" i="1" u="none" kern="1200" dirty="0">
              <a:solidFill>
                <a:srgbClr val="00B050"/>
              </a:solidFill>
            </a:rPr>
            <a:t> happen in order to realise each success?)</a:t>
          </a:r>
          <a:endParaRPr lang="en-AU" sz="1500" i="1" kern="1200" dirty="0">
            <a:solidFill>
              <a:srgbClr val="00B050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5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5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500" kern="1200" dirty="0"/>
        </a:p>
      </dsp:txBody>
      <dsp:txXfrm>
        <a:off x="238842" y="2698887"/>
        <a:ext cx="3309260" cy="3522584"/>
      </dsp:txXfrm>
    </dsp:sp>
    <dsp:sp modelId="{11F1AEC6-6A25-45B2-8B2F-8A8B0AA397FF}">
      <dsp:nvSpPr>
        <dsp:cNvPr id="0" name=""/>
        <dsp:cNvSpPr/>
      </dsp:nvSpPr>
      <dsp:spPr>
        <a:xfrm>
          <a:off x="238842" y="1805254"/>
          <a:ext cx="11030869" cy="831452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kern="1200" dirty="0"/>
            <a:t>AH Purpose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i="1" kern="1200" dirty="0">
              <a:solidFill>
                <a:srgbClr val="00B050"/>
              </a:solidFill>
            </a:rPr>
            <a:t>(raison d’être)</a:t>
          </a:r>
          <a:endParaRPr lang="en-AU" sz="1600" kern="1200" dirty="0"/>
        </a:p>
      </dsp:txBody>
      <dsp:txXfrm>
        <a:off x="238842" y="1805254"/>
        <a:ext cx="3309260" cy="831452"/>
      </dsp:txXfrm>
    </dsp:sp>
    <dsp:sp modelId="{92746F62-BE6C-4AE1-9501-59497BC06858}">
      <dsp:nvSpPr>
        <dsp:cNvPr id="0" name=""/>
        <dsp:cNvSpPr/>
      </dsp:nvSpPr>
      <dsp:spPr>
        <a:xfrm>
          <a:off x="238842" y="293625"/>
          <a:ext cx="11030869" cy="1449449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kern="1200" dirty="0"/>
            <a:t>AH Vision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i="1" kern="1200" dirty="0">
              <a:solidFill>
                <a:srgbClr val="00B050"/>
              </a:solidFill>
            </a:rPr>
            <a:t>(Inspirational, philosophical)</a:t>
          </a:r>
        </a:p>
      </dsp:txBody>
      <dsp:txXfrm>
        <a:off x="238842" y="293625"/>
        <a:ext cx="3309260" cy="1449449"/>
      </dsp:txXfrm>
    </dsp:sp>
    <dsp:sp modelId="{D1C5AC77-119F-41B7-B85D-2F56EEC8FEF6}">
      <dsp:nvSpPr>
        <dsp:cNvPr id="0" name=""/>
        <dsp:cNvSpPr/>
      </dsp:nvSpPr>
      <dsp:spPr>
        <a:xfrm>
          <a:off x="3449871" y="353293"/>
          <a:ext cx="7835627" cy="1325226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/>
            <a:t>Sustainable and healthy food for a sustainable and </a:t>
          </a:r>
          <a:r>
            <a:rPr lang="en-AU" sz="1200" b="1" kern="1200"/>
            <a:t>healthy planet</a:t>
          </a:r>
          <a:endParaRPr lang="en-AU" sz="1200" b="1" kern="1200" dirty="0"/>
        </a:p>
      </dsp:txBody>
      <dsp:txXfrm>
        <a:off x="3488686" y="392108"/>
        <a:ext cx="7757997" cy="1247596"/>
      </dsp:txXfrm>
    </dsp:sp>
    <dsp:sp modelId="{CFBC3397-C065-4B96-8AFF-0CC5B21CD803}">
      <dsp:nvSpPr>
        <dsp:cNvPr id="0" name=""/>
        <dsp:cNvSpPr/>
      </dsp:nvSpPr>
      <dsp:spPr>
        <a:xfrm>
          <a:off x="7321965" y="1678519"/>
          <a:ext cx="91440" cy="1248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4875"/>
              </a:lnTo>
            </a:path>
          </a:pathLst>
        </a:custGeom>
        <a:noFill/>
        <a:ln w="15875" cap="rnd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C4CE03-4625-4576-A1C1-B41035BEB68A}">
      <dsp:nvSpPr>
        <dsp:cNvPr id="0" name=""/>
        <dsp:cNvSpPr/>
      </dsp:nvSpPr>
      <dsp:spPr>
        <a:xfrm>
          <a:off x="3604428" y="1803395"/>
          <a:ext cx="7526514" cy="831081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/>
            <a:t>To empower the community to make informed decisions that have a positive impact on the environment, local producers, and its members through its shop and activities. </a:t>
          </a:r>
          <a:endParaRPr lang="en-AU" sz="1200" b="0" strike="sngStrike" kern="1200" dirty="0"/>
        </a:p>
      </dsp:txBody>
      <dsp:txXfrm>
        <a:off x="3628770" y="1827737"/>
        <a:ext cx="7477830" cy="782397"/>
      </dsp:txXfrm>
    </dsp:sp>
    <dsp:sp modelId="{B3A34534-C858-440F-8714-E258A7A645A5}">
      <dsp:nvSpPr>
        <dsp:cNvPr id="0" name=""/>
        <dsp:cNvSpPr/>
      </dsp:nvSpPr>
      <dsp:spPr>
        <a:xfrm>
          <a:off x="4633713" y="2634476"/>
          <a:ext cx="2733972" cy="161943"/>
        </a:xfrm>
        <a:custGeom>
          <a:avLst/>
          <a:gdLst/>
          <a:ahLst/>
          <a:cxnLst/>
          <a:rect l="0" t="0" r="0" b="0"/>
          <a:pathLst>
            <a:path>
              <a:moveTo>
                <a:pt x="2733972" y="0"/>
              </a:moveTo>
              <a:lnTo>
                <a:pt x="2733972" y="80971"/>
              </a:lnTo>
              <a:lnTo>
                <a:pt x="0" y="80971"/>
              </a:lnTo>
              <a:lnTo>
                <a:pt x="0" y="161943"/>
              </a:lnTo>
            </a:path>
          </a:pathLst>
        </a:custGeom>
        <a:noFill/>
        <a:ln w="15875" cap="rnd" cmpd="sng" algn="ctr">
          <a:solidFill>
            <a:schemeClr val="accent6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9550C-0F77-464D-9537-D6ABF13B65F7}">
      <dsp:nvSpPr>
        <dsp:cNvPr id="0" name=""/>
        <dsp:cNvSpPr/>
      </dsp:nvSpPr>
      <dsp:spPr>
        <a:xfrm>
          <a:off x="3812221" y="2796420"/>
          <a:ext cx="1642984" cy="582782"/>
        </a:xfrm>
        <a:prstGeom prst="roundRect">
          <a:avLst>
            <a:gd name="adj" fmla="val 10000"/>
          </a:avLst>
        </a:prstGeom>
        <a:solidFill>
          <a:schemeClr val="accent6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Achieve financial and organisational sustainability</a:t>
          </a:r>
        </a:p>
      </dsp:txBody>
      <dsp:txXfrm>
        <a:off x="3829290" y="2813489"/>
        <a:ext cx="1608846" cy="548644"/>
      </dsp:txXfrm>
    </dsp:sp>
    <dsp:sp modelId="{648AEB1C-E8BB-4F2F-9986-C978E5C9D371}">
      <dsp:nvSpPr>
        <dsp:cNvPr id="0" name=""/>
        <dsp:cNvSpPr/>
      </dsp:nvSpPr>
      <dsp:spPr>
        <a:xfrm>
          <a:off x="4027461" y="3379202"/>
          <a:ext cx="606251" cy="124359"/>
        </a:xfrm>
        <a:custGeom>
          <a:avLst/>
          <a:gdLst/>
          <a:ahLst/>
          <a:cxnLst/>
          <a:rect l="0" t="0" r="0" b="0"/>
          <a:pathLst>
            <a:path>
              <a:moveTo>
                <a:pt x="606251" y="0"/>
              </a:moveTo>
              <a:lnTo>
                <a:pt x="606251" y="62179"/>
              </a:lnTo>
              <a:lnTo>
                <a:pt x="0" y="62179"/>
              </a:lnTo>
              <a:lnTo>
                <a:pt x="0" y="124359"/>
              </a:lnTo>
            </a:path>
          </a:pathLst>
        </a:custGeom>
        <a:noFill/>
        <a:ln w="15875" cap="rnd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EE0402-B87A-49AA-A699-ADC548373843}">
      <dsp:nvSpPr>
        <dsp:cNvPr id="0" name=""/>
        <dsp:cNvSpPr/>
      </dsp:nvSpPr>
      <dsp:spPr>
        <a:xfrm>
          <a:off x="3794287" y="3503561"/>
          <a:ext cx="466347" cy="1331176"/>
        </a:xfrm>
        <a:prstGeom prst="roundRect">
          <a:avLst>
            <a:gd name="adj" fmla="val 10000"/>
          </a:avLst>
        </a:prstGeom>
        <a:solidFill>
          <a:schemeClr val="accent6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EA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1.1</a:t>
          </a:r>
        </a:p>
      </dsp:txBody>
      <dsp:txXfrm>
        <a:off x="3807946" y="3517220"/>
        <a:ext cx="439029" cy="1303858"/>
      </dsp:txXfrm>
    </dsp:sp>
    <dsp:sp modelId="{B2AC766B-F60B-4E70-A550-55B35FECFE0C}">
      <dsp:nvSpPr>
        <dsp:cNvPr id="0" name=""/>
        <dsp:cNvSpPr/>
      </dsp:nvSpPr>
      <dsp:spPr>
        <a:xfrm>
          <a:off x="4587993" y="3379202"/>
          <a:ext cx="91440" cy="1243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4359"/>
              </a:lnTo>
            </a:path>
          </a:pathLst>
        </a:custGeom>
        <a:noFill/>
        <a:ln w="15875" cap="rnd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8266A7-A96C-430A-A013-73FE61C8826A}">
      <dsp:nvSpPr>
        <dsp:cNvPr id="0" name=""/>
        <dsp:cNvSpPr/>
      </dsp:nvSpPr>
      <dsp:spPr>
        <a:xfrm>
          <a:off x="4400539" y="3503561"/>
          <a:ext cx="466347" cy="1331176"/>
        </a:xfrm>
        <a:prstGeom prst="roundRect">
          <a:avLst>
            <a:gd name="adj" fmla="val 10000"/>
          </a:avLst>
        </a:prstGeom>
        <a:solidFill>
          <a:schemeClr val="accent6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EA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1.2</a:t>
          </a:r>
        </a:p>
      </dsp:txBody>
      <dsp:txXfrm>
        <a:off x="4414198" y="3517220"/>
        <a:ext cx="439029" cy="1303858"/>
      </dsp:txXfrm>
    </dsp:sp>
    <dsp:sp modelId="{3339F807-D097-450E-B4D6-2A360571C43F}">
      <dsp:nvSpPr>
        <dsp:cNvPr id="0" name=""/>
        <dsp:cNvSpPr/>
      </dsp:nvSpPr>
      <dsp:spPr>
        <a:xfrm>
          <a:off x="4633713" y="3379202"/>
          <a:ext cx="606251" cy="124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179"/>
              </a:lnTo>
              <a:lnTo>
                <a:pt x="606251" y="62179"/>
              </a:lnTo>
              <a:lnTo>
                <a:pt x="606251" y="124359"/>
              </a:lnTo>
            </a:path>
          </a:pathLst>
        </a:custGeom>
        <a:noFill/>
        <a:ln w="15875" cap="rnd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9F944-169A-4108-9670-825240C67974}">
      <dsp:nvSpPr>
        <dsp:cNvPr id="0" name=""/>
        <dsp:cNvSpPr/>
      </dsp:nvSpPr>
      <dsp:spPr>
        <a:xfrm>
          <a:off x="5006791" y="3503561"/>
          <a:ext cx="466347" cy="1331176"/>
        </a:xfrm>
        <a:prstGeom prst="roundRect">
          <a:avLst>
            <a:gd name="adj" fmla="val 10000"/>
          </a:avLst>
        </a:prstGeom>
        <a:solidFill>
          <a:schemeClr val="accent6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EA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1.3</a:t>
          </a:r>
        </a:p>
      </dsp:txBody>
      <dsp:txXfrm>
        <a:off x="5020450" y="3517220"/>
        <a:ext cx="439029" cy="1303858"/>
      </dsp:txXfrm>
    </dsp:sp>
    <dsp:sp modelId="{758E5C20-6C83-460A-94F1-37071561DCE8}">
      <dsp:nvSpPr>
        <dsp:cNvPr id="0" name=""/>
        <dsp:cNvSpPr/>
      </dsp:nvSpPr>
      <dsp:spPr>
        <a:xfrm>
          <a:off x="6452468" y="2634476"/>
          <a:ext cx="915216" cy="161943"/>
        </a:xfrm>
        <a:custGeom>
          <a:avLst/>
          <a:gdLst/>
          <a:ahLst/>
          <a:cxnLst/>
          <a:rect l="0" t="0" r="0" b="0"/>
          <a:pathLst>
            <a:path>
              <a:moveTo>
                <a:pt x="915216" y="0"/>
              </a:moveTo>
              <a:lnTo>
                <a:pt x="915216" y="80971"/>
              </a:lnTo>
              <a:lnTo>
                <a:pt x="0" y="80971"/>
              </a:lnTo>
              <a:lnTo>
                <a:pt x="0" y="161943"/>
              </a:lnTo>
            </a:path>
          </a:pathLst>
        </a:custGeom>
        <a:noFill/>
        <a:ln w="15875" cap="rnd" cmpd="sng" algn="ctr">
          <a:solidFill>
            <a:schemeClr val="accent6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1EB0BF-98DF-4034-B4E7-ED5732A4C914}">
      <dsp:nvSpPr>
        <dsp:cNvPr id="0" name=""/>
        <dsp:cNvSpPr/>
      </dsp:nvSpPr>
      <dsp:spPr>
        <a:xfrm>
          <a:off x="5619733" y="2796420"/>
          <a:ext cx="1665471" cy="582782"/>
        </a:xfrm>
        <a:prstGeom prst="roundRect">
          <a:avLst>
            <a:gd name="adj" fmla="val 10000"/>
          </a:avLst>
        </a:prstGeom>
        <a:solidFill>
          <a:schemeClr val="accent6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Foster an engaged and informed community</a:t>
          </a:r>
        </a:p>
      </dsp:txBody>
      <dsp:txXfrm>
        <a:off x="5636802" y="2813489"/>
        <a:ext cx="1631333" cy="548644"/>
      </dsp:txXfrm>
    </dsp:sp>
    <dsp:sp modelId="{D8E9734D-0D85-4F77-852B-D06F0BF50140}">
      <dsp:nvSpPr>
        <dsp:cNvPr id="0" name=""/>
        <dsp:cNvSpPr/>
      </dsp:nvSpPr>
      <dsp:spPr>
        <a:xfrm>
          <a:off x="5846217" y="3379202"/>
          <a:ext cx="606251" cy="124359"/>
        </a:xfrm>
        <a:custGeom>
          <a:avLst/>
          <a:gdLst/>
          <a:ahLst/>
          <a:cxnLst/>
          <a:rect l="0" t="0" r="0" b="0"/>
          <a:pathLst>
            <a:path>
              <a:moveTo>
                <a:pt x="606251" y="0"/>
              </a:moveTo>
              <a:lnTo>
                <a:pt x="606251" y="62179"/>
              </a:lnTo>
              <a:lnTo>
                <a:pt x="0" y="62179"/>
              </a:lnTo>
              <a:lnTo>
                <a:pt x="0" y="124359"/>
              </a:lnTo>
            </a:path>
          </a:pathLst>
        </a:custGeom>
        <a:noFill/>
        <a:ln w="15875" cap="rnd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291F0A-8E93-4334-A9AF-FDE7940E4D2A}">
      <dsp:nvSpPr>
        <dsp:cNvPr id="0" name=""/>
        <dsp:cNvSpPr/>
      </dsp:nvSpPr>
      <dsp:spPr>
        <a:xfrm>
          <a:off x="5613043" y="3503561"/>
          <a:ext cx="466347" cy="1331176"/>
        </a:xfrm>
        <a:prstGeom prst="roundRect">
          <a:avLst>
            <a:gd name="adj" fmla="val 10000"/>
          </a:avLst>
        </a:prstGeom>
        <a:solidFill>
          <a:schemeClr val="accent6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EA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2.1</a:t>
          </a:r>
        </a:p>
      </dsp:txBody>
      <dsp:txXfrm>
        <a:off x="5626702" y="3517220"/>
        <a:ext cx="439029" cy="1303858"/>
      </dsp:txXfrm>
    </dsp:sp>
    <dsp:sp modelId="{58E9B731-B0A8-47CC-8219-6D3E6521099E}">
      <dsp:nvSpPr>
        <dsp:cNvPr id="0" name=""/>
        <dsp:cNvSpPr/>
      </dsp:nvSpPr>
      <dsp:spPr>
        <a:xfrm>
          <a:off x="6406748" y="3379202"/>
          <a:ext cx="91440" cy="1243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4359"/>
              </a:lnTo>
            </a:path>
          </a:pathLst>
        </a:custGeom>
        <a:noFill/>
        <a:ln w="15875" cap="rnd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F6C6DA-C006-482D-9136-7F4DA251C461}">
      <dsp:nvSpPr>
        <dsp:cNvPr id="0" name=""/>
        <dsp:cNvSpPr/>
      </dsp:nvSpPr>
      <dsp:spPr>
        <a:xfrm>
          <a:off x="6219295" y="3503561"/>
          <a:ext cx="466347" cy="1331176"/>
        </a:xfrm>
        <a:prstGeom prst="roundRect">
          <a:avLst>
            <a:gd name="adj" fmla="val 10000"/>
          </a:avLst>
        </a:prstGeom>
        <a:solidFill>
          <a:schemeClr val="accent6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EA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2.2</a:t>
          </a:r>
        </a:p>
      </dsp:txBody>
      <dsp:txXfrm>
        <a:off x="6232954" y="3517220"/>
        <a:ext cx="439029" cy="1303858"/>
      </dsp:txXfrm>
    </dsp:sp>
    <dsp:sp modelId="{BCBEBE93-1260-482E-9774-30439BD1A8FD}">
      <dsp:nvSpPr>
        <dsp:cNvPr id="0" name=""/>
        <dsp:cNvSpPr/>
      </dsp:nvSpPr>
      <dsp:spPr>
        <a:xfrm>
          <a:off x="6452468" y="3379202"/>
          <a:ext cx="606251" cy="124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179"/>
              </a:lnTo>
              <a:lnTo>
                <a:pt x="606251" y="62179"/>
              </a:lnTo>
              <a:lnTo>
                <a:pt x="606251" y="124359"/>
              </a:lnTo>
            </a:path>
          </a:pathLst>
        </a:custGeom>
        <a:noFill/>
        <a:ln w="15875" cap="rnd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DB73CA-75DC-44A2-AE2E-4A05604CA746}">
      <dsp:nvSpPr>
        <dsp:cNvPr id="0" name=""/>
        <dsp:cNvSpPr/>
      </dsp:nvSpPr>
      <dsp:spPr>
        <a:xfrm>
          <a:off x="6825546" y="3503561"/>
          <a:ext cx="466347" cy="1331176"/>
        </a:xfrm>
        <a:prstGeom prst="roundRect">
          <a:avLst>
            <a:gd name="adj" fmla="val 10000"/>
          </a:avLst>
        </a:prstGeom>
        <a:solidFill>
          <a:schemeClr val="accent6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EA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2.3</a:t>
          </a:r>
        </a:p>
      </dsp:txBody>
      <dsp:txXfrm>
        <a:off x="6839205" y="3517220"/>
        <a:ext cx="439029" cy="1303858"/>
      </dsp:txXfrm>
    </dsp:sp>
    <dsp:sp modelId="{2E387EDB-C114-42C7-84D4-785C4378FEF4}">
      <dsp:nvSpPr>
        <dsp:cNvPr id="0" name=""/>
        <dsp:cNvSpPr/>
      </dsp:nvSpPr>
      <dsp:spPr>
        <a:xfrm>
          <a:off x="7367685" y="2634476"/>
          <a:ext cx="903539" cy="161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971"/>
              </a:lnTo>
              <a:lnTo>
                <a:pt x="903539" y="80971"/>
              </a:lnTo>
              <a:lnTo>
                <a:pt x="903539" y="161943"/>
              </a:lnTo>
            </a:path>
          </a:pathLst>
        </a:custGeom>
        <a:noFill/>
        <a:ln w="15875" cap="rnd" cmpd="sng" algn="ctr">
          <a:solidFill>
            <a:schemeClr val="accent6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DF5A8-B7E9-4441-A7E9-9CD5AFC78E8F}">
      <dsp:nvSpPr>
        <dsp:cNvPr id="0" name=""/>
        <dsp:cNvSpPr/>
      </dsp:nvSpPr>
      <dsp:spPr>
        <a:xfrm>
          <a:off x="7438271" y="2796420"/>
          <a:ext cx="1665905" cy="582782"/>
        </a:xfrm>
        <a:prstGeom prst="roundRect">
          <a:avLst>
            <a:gd name="adj" fmla="val 10000"/>
          </a:avLst>
        </a:prstGeom>
        <a:solidFill>
          <a:schemeClr val="accent6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Deliver outstanding retail operations</a:t>
          </a:r>
        </a:p>
      </dsp:txBody>
      <dsp:txXfrm>
        <a:off x="7455340" y="2813489"/>
        <a:ext cx="1631767" cy="548644"/>
      </dsp:txXfrm>
    </dsp:sp>
    <dsp:sp modelId="{C8ABFEF7-C14F-40E4-A713-3DB28AB8CF16}">
      <dsp:nvSpPr>
        <dsp:cNvPr id="0" name=""/>
        <dsp:cNvSpPr/>
      </dsp:nvSpPr>
      <dsp:spPr>
        <a:xfrm>
          <a:off x="7664972" y="3379202"/>
          <a:ext cx="606251" cy="124359"/>
        </a:xfrm>
        <a:custGeom>
          <a:avLst/>
          <a:gdLst/>
          <a:ahLst/>
          <a:cxnLst/>
          <a:rect l="0" t="0" r="0" b="0"/>
          <a:pathLst>
            <a:path>
              <a:moveTo>
                <a:pt x="606251" y="0"/>
              </a:moveTo>
              <a:lnTo>
                <a:pt x="606251" y="62179"/>
              </a:lnTo>
              <a:lnTo>
                <a:pt x="0" y="62179"/>
              </a:lnTo>
              <a:lnTo>
                <a:pt x="0" y="124359"/>
              </a:lnTo>
            </a:path>
          </a:pathLst>
        </a:custGeom>
        <a:noFill/>
        <a:ln w="15875" cap="rnd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13059B-98EC-4EAF-B1C3-9F521BEFAC03}">
      <dsp:nvSpPr>
        <dsp:cNvPr id="0" name=""/>
        <dsp:cNvSpPr/>
      </dsp:nvSpPr>
      <dsp:spPr>
        <a:xfrm>
          <a:off x="7431798" y="3503561"/>
          <a:ext cx="466347" cy="1331176"/>
        </a:xfrm>
        <a:prstGeom prst="roundRect">
          <a:avLst>
            <a:gd name="adj" fmla="val 10000"/>
          </a:avLst>
        </a:prstGeom>
        <a:solidFill>
          <a:schemeClr val="accent6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EA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3.1</a:t>
          </a:r>
        </a:p>
      </dsp:txBody>
      <dsp:txXfrm>
        <a:off x="7445457" y="3517220"/>
        <a:ext cx="439029" cy="1303858"/>
      </dsp:txXfrm>
    </dsp:sp>
    <dsp:sp modelId="{7F55E788-B141-42F6-A978-B712C8C87737}">
      <dsp:nvSpPr>
        <dsp:cNvPr id="0" name=""/>
        <dsp:cNvSpPr/>
      </dsp:nvSpPr>
      <dsp:spPr>
        <a:xfrm>
          <a:off x="8225504" y="3379202"/>
          <a:ext cx="91440" cy="1243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4359"/>
              </a:lnTo>
            </a:path>
          </a:pathLst>
        </a:custGeom>
        <a:noFill/>
        <a:ln w="15875" cap="rnd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0BA2FC-659D-4C93-9D9E-CBB1B1DF1FA9}">
      <dsp:nvSpPr>
        <dsp:cNvPr id="0" name=""/>
        <dsp:cNvSpPr/>
      </dsp:nvSpPr>
      <dsp:spPr>
        <a:xfrm>
          <a:off x="8038050" y="3503561"/>
          <a:ext cx="466347" cy="1331176"/>
        </a:xfrm>
        <a:prstGeom prst="roundRect">
          <a:avLst>
            <a:gd name="adj" fmla="val 10000"/>
          </a:avLst>
        </a:prstGeom>
        <a:solidFill>
          <a:schemeClr val="accent6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EA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3.2</a:t>
          </a:r>
        </a:p>
      </dsp:txBody>
      <dsp:txXfrm>
        <a:off x="8051709" y="3517220"/>
        <a:ext cx="439029" cy="1303858"/>
      </dsp:txXfrm>
    </dsp:sp>
    <dsp:sp modelId="{198A40EF-D608-4DE4-801C-38EDD591D223}">
      <dsp:nvSpPr>
        <dsp:cNvPr id="0" name=""/>
        <dsp:cNvSpPr/>
      </dsp:nvSpPr>
      <dsp:spPr>
        <a:xfrm>
          <a:off x="8271224" y="3379202"/>
          <a:ext cx="606251" cy="124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179"/>
              </a:lnTo>
              <a:lnTo>
                <a:pt x="606251" y="62179"/>
              </a:lnTo>
              <a:lnTo>
                <a:pt x="606251" y="124359"/>
              </a:lnTo>
            </a:path>
          </a:pathLst>
        </a:custGeom>
        <a:noFill/>
        <a:ln w="15875" cap="rnd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001A1-5EBB-4E9E-B77C-D9A10BFA844E}">
      <dsp:nvSpPr>
        <dsp:cNvPr id="0" name=""/>
        <dsp:cNvSpPr/>
      </dsp:nvSpPr>
      <dsp:spPr>
        <a:xfrm>
          <a:off x="8644302" y="3503561"/>
          <a:ext cx="466347" cy="1331176"/>
        </a:xfrm>
        <a:prstGeom prst="roundRect">
          <a:avLst>
            <a:gd name="adj" fmla="val 10000"/>
          </a:avLst>
        </a:prstGeom>
        <a:solidFill>
          <a:schemeClr val="accent6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EA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3.3</a:t>
          </a:r>
        </a:p>
      </dsp:txBody>
      <dsp:txXfrm>
        <a:off x="8657961" y="3517220"/>
        <a:ext cx="439029" cy="1303858"/>
      </dsp:txXfrm>
    </dsp:sp>
    <dsp:sp modelId="{BD426D2B-4809-4089-A201-8E9B4367A808}">
      <dsp:nvSpPr>
        <dsp:cNvPr id="0" name=""/>
        <dsp:cNvSpPr/>
      </dsp:nvSpPr>
      <dsp:spPr>
        <a:xfrm>
          <a:off x="7367685" y="2634476"/>
          <a:ext cx="2722294" cy="161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971"/>
              </a:lnTo>
              <a:lnTo>
                <a:pt x="2722294" y="80971"/>
              </a:lnTo>
              <a:lnTo>
                <a:pt x="2722294" y="161943"/>
              </a:lnTo>
            </a:path>
          </a:pathLst>
        </a:custGeom>
        <a:noFill/>
        <a:ln w="15875" cap="rnd" cmpd="sng" algn="ctr">
          <a:solidFill>
            <a:schemeClr val="accent6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1CA30B-F643-49EA-9B21-00438D2239A7}">
      <dsp:nvSpPr>
        <dsp:cNvPr id="0" name=""/>
        <dsp:cNvSpPr/>
      </dsp:nvSpPr>
      <dsp:spPr>
        <a:xfrm>
          <a:off x="9256810" y="2796420"/>
          <a:ext cx="1666339" cy="589251"/>
        </a:xfrm>
        <a:prstGeom prst="roundRect">
          <a:avLst>
            <a:gd name="adj" fmla="val 10000"/>
          </a:avLst>
        </a:prstGeom>
        <a:solidFill>
          <a:schemeClr val="accent6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Maintain and enlarge our ethical and sustainable practices</a:t>
          </a:r>
        </a:p>
      </dsp:txBody>
      <dsp:txXfrm>
        <a:off x="9274069" y="2813679"/>
        <a:ext cx="1631821" cy="554733"/>
      </dsp:txXfrm>
    </dsp:sp>
    <dsp:sp modelId="{F725BFA1-9FB9-469E-BD9B-296C7E321C7B}">
      <dsp:nvSpPr>
        <dsp:cNvPr id="0" name=""/>
        <dsp:cNvSpPr/>
      </dsp:nvSpPr>
      <dsp:spPr>
        <a:xfrm>
          <a:off x="9483728" y="3385672"/>
          <a:ext cx="606251" cy="124359"/>
        </a:xfrm>
        <a:custGeom>
          <a:avLst/>
          <a:gdLst/>
          <a:ahLst/>
          <a:cxnLst/>
          <a:rect l="0" t="0" r="0" b="0"/>
          <a:pathLst>
            <a:path>
              <a:moveTo>
                <a:pt x="606251" y="0"/>
              </a:moveTo>
              <a:lnTo>
                <a:pt x="606251" y="62179"/>
              </a:lnTo>
              <a:lnTo>
                <a:pt x="0" y="62179"/>
              </a:lnTo>
              <a:lnTo>
                <a:pt x="0" y="124359"/>
              </a:lnTo>
            </a:path>
          </a:pathLst>
        </a:custGeom>
        <a:noFill/>
        <a:ln w="15875" cap="rnd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1CF941-9814-4581-8B44-37E08FD78E17}">
      <dsp:nvSpPr>
        <dsp:cNvPr id="0" name=""/>
        <dsp:cNvSpPr/>
      </dsp:nvSpPr>
      <dsp:spPr>
        <a:xfrm>
          <a:off x="9250554" y="3510031"/>
          <a:ext cx="466347" cy="1331176"/>
        </a:xfrm>
        <a:prstGeom prst="roundRect">
          <a:avLst>
            <a:gd name="adj" fmla="val 10000"/>
          </a:avLst>
        </a:prstGeom>
        <a:solidFill>
          <a:schemeClr val="accent6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EA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4.1</a:t>
          </a:r>
        </a:p>
      </dsp:txBody>
      <dsp:txXfrm>
        <a:off x="9264213" y="3523690"/>
        <a:ext cx="439029" cy="1303858"/>
      </dsp:txXfrm>
    </dsp:sp>
    <dsp:sp modelId="{18B571CB-D7A7-40D6-93A4-A8EFD3D800E3}">
      <dsp:nvSpPr>
        <dsp:cNvPr id="0" name=""/>
        <dsp:cNvSpPr/>
      </dsp:nvSpPr>
      <dsp:spPr>
        <a:xfrm>
          <a:off x="10044260" y="3385672"/>
          <a:ext cx="91440" cy="1243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4359"/>
              </a:lnTo>
            </a:path>
          </a:pathLst>
        </a:custGeom>
        <a:noFill/>
        <a:ln w="15875" cap="rnd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FA9B0C-4F02-4444-A83D-400BE5AB7665}">
      <dsp:nvSpPr>
        <dsp:cNvPr id="0" name=""/>
        <dsp:cNvSpPr/>
      </dsp:nvSpPr>
      <dsp:spPr>
        <a:xfrm>
          <a:off x="9856806" y="3510031"/>
          <a:ext cx="466347" cy="1331176"/>
        </a:xfrm>
        <a:prstGeom prst="roundRect">
          <a:avLst>
            <a:gd name="adj" fmla="val 10000"/>
          </a:avLst>
        </a:prstGeom>
        <a:solidFill>
          <a:schemeClr val="accent6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EA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4.2</a:t>
          </a:r>
        </a:p>
      </dsp:txBody>
      <dsp:txXfrm>
        <a:off x="9870465" y="3523690"/>
        <a:ext cx="439029" cy="1303858"/>
      </dsp:txXfrm>
    </dsp:sp>
    <dsp:sp modelId="{292ED565-79FD-484D-BB4A-DD8565B18BB2}">
      <dsp:nvSpPr>
        <dsp:cNvPr id="0" name=""/>
        <dsp:cNvSpPr/>
      </dsp:nvSpPr>
      <dsp:spPr>
        <a:xfrm>
          <a:off x="10089980" y="3385672"/>
          <a:ext cx="606251" cy="124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179"/>
              </a:lnTo>
              <a:lnTo>
                <a:pt x="606251" y="62179"/>
              </a:lnTo>
              <a:lnTo>
                <a:pt x="606251" y="124359"/>
              </a:lnTo>
            </a:path>
          </a:pathLst>
        </a:custGeom>
        <a:noFill/>
        <a:ln w="15875" cap="rnd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2A4FDF-2295-461D-B4E3-A90200EF7320}">
      <dsp:nvSpPr>
        <dsp:cNvPr id="0" name=""/>
        <dsp:cNvSpPr/>
      </dsp:nvSpPr>
      <dsp:spPr>
        <a:xfrm>
          <a:off x="10463058" y="3510031"/>
          <a:ext cx="466347" cy="1331176"/>
        </a:xfrm>
        <a:prstGeom prst="roundRect">
          <a:avLst>
            <a:gd name="adj" fmla="val 10000"/>
          </a:avLst>
        </a:prstGeom>
        <a:solidFill>
          <a:schemeClr val="accent6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EA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4.3</a:t>
          </a:r>
        </a:p>
      </dsp:txBody>
      <dsp:txXfrm>
        <a:off x="10476717" y="3523690"/>
        <a:ext cx="439029" cy="13038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C462-4936-42DC-AE86-A0994A70A83C}" type="datetimeFigureOut">
              <a:rPr lang="en-AU" smtClean="0"/>
              <a:t>22/07/2021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3674BB6-85D4-4C1E-BA6F-1B26FCF3F9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4123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C462-4936-42DC-AE86-A0994A70A83C}" type="datetimeFigureOut">
              <a:rPr lang="en-AU" smtClean="0"/>
              <a:t>22/07/2021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674BB6-85D4-4C1E-BA6F-1B26FCF3F9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359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C462-4936-42DC-AE86-A0994A70A83C}" type="datetimeFigureOut">
              <a:rPr lang="en-AU" smtClean="0"/>
              <a:t>22/07/2021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674BB6-85D4-4C1E-BA6F-1B26FCF3F931}" type="slidenum">
              <a:rPr lang="en-AU" smtClean="0"/>
              <a:t>‹#›</a:t>
            </a:fld>
            <a:endParaRPr lang="en-A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3448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C462-4936-42DC-AE86-A0994A70A83C}" type="datetimeFigureOut">
              <a:rPr lang="en-AU" smtClean="0"/>
              <a:t>22/07/2021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674BB6-85D4-4C1E-BA6F-1B26FCF3F9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7981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C462-4936-42DC-AE86-A0994A70A83C}" type="datetimeFigureOut">
              <a:rPr lang="en-AU" smtClean="0"/>
              <a:t>22/07/2021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674BB6-85D4-4C1E-BA6F-1B26FCF3F931}" type="slidenum">
              <a:rPr lang="en-AU" smtClean="0"/>
              <a:t>‹#›</a:t>
            </a:fld>
            <a:endParaRPr lang="en-A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3326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C462-4936-42DC-AE86-A0994A70A83C}" type="datetimeFigureOut">
              <a:rPr lang="en-AU" smtClean="0"/>
              <a:t>22/07/2021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674BB6-85D4-4C1E-BA6F-1B26FCF3F9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2886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C462-4936-42DC-AE86-A0994A70A83C}" type="datetimeFigureOut">
              <a:rPr lang="en-AU" smtClean="0"/>
              <a:t>22/07/2021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4BB6-85D4-4C1E-BA6F-1B26FCF3F9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9693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C462-4936-42DC-AE86-A0994A70A83C}" type="datetimeFigureOut">
              <a:rPr lang="en-AU" smtClean="0"/>
              <a:t>22/07/2021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4BB6-85D4-4C1E-BA6F-1B26FCF3F9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9466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C462-4936-42DC-AE86-A0994A70A83C}" type="datetimeFigureOut">
              <a:rPr lang="en-AU" smtClean="0"/>
              <a:t>22/07/2021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4BB6-85D4-4C1E-BA6F-1B26FCF3F9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356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C462-4936-42DC-AE86-A0994A70A83C}" type="datetimeFigureOut">
              <a:rPr lang="en-AU" smtClean="0"/>
              <a:t>22/07/2021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674BB6-85D4-4C1E-BA6F-1B26FCF3F9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401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C462-4936-42DC-AE86-A0994A70A83C}" type="datetimeFigureOut">
              <a:rPr lang="en-AU" smtClean="0"/>
              <a:t>22/07/2021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674BB6-85D4-4C1E-BA6F-1B26FCF3F9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4682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C462-4936-42DC-AE86-A0994A70A83C}" type="datetimeFigureOut">
              <a:rPr lang="en-AU" smtClean="0"/>
              <a:t>22/07/2021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674BB6-85D4-4C1E-BA6F-1B26FCF3F9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1731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C462-4936-42DC-AE86-A0994A70A83C}" type="datetimeFigureOut">
              <a:rPr lang="en-AU" smtClean="0"/>
              <a:t>22/07/2021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4BB6-85D4-4C1E-BA6F-1B26FCF3F9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001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C462-4936-42DC-AE86-A0994A70A83C}" type="datetimeFigureOut">
              <a:rPr lang="en-AU" smtClean="0"/>
              <a:t>22/07/2021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4BB6-85D4-4C1E-BA6F-1B26FCF3F9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2245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C462-4936-42DC-AE86-A0994A70A83C}" type="datetimeFigureOut">
              <a:rPr lang="en-AU" smtClean="0"/>
              <a:t>22/07/2021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74BB6-85D4-4C1E-BA6F-1B26FCF3F9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471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C462-4936-42DC-AE86-A0994A70A83C}" type="datetimeFigureOut">
              <a:rPr lang="en-AU" smtClean="0"/>
              <a:t>22/07/2021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674BB6-85D4-4C1E-BA6F-1B26FCF3F9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215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7C462-4936-42DC-AE86-A0994A70A83C}" type="datetimeFigureOut">
              <a:rPr lang="en-AU" smtClean="0"/>
              <a:t>22/07/2021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3674BB6-85D4-4C1E-BA6F-1B26FCF3F9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402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513A6-6DDC-49AA-93F4-914D2D35CB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Alfalfa House strategy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2E463C-082F-4A2E-81F4-13B5234EBB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Alfalfa House is a not-for-profit cooperative that aims to provide minimally packaged and minimally processed, affordable, wholesome, organic food to its members. </a:t>
            </a:r>
          </a:p>
        </p:txBody>
      </p:sp>
    </p:spTree>
    <p:extLst>
      <p:ext uri="{BB962C8B-B14F-4D97-AF65-F5344CB8AC3E}">
        <p14:creationId xmlns:p14="http://schemas.microsoft.com/office/powerpoint/2010/main" val="135835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A5C4838-4497-4296-9142-DF54A39540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0886302"/>
              </p:ext>
            </p:extLst>
          </p:nvPr>
        </p:nvGraphicFramePr>
        <p:xfrm>
          <a:off x="333829" y="171451"/>
          <a:ext cx="11524342" cy="6515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269064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317</TotalTime>
  <Words>162</Words>
  <Application>Microsoft Office PowerPoint</Application>
  <PresentationFormat>Widescreen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Wisp</vt:lpstr>
      <vt:lpstr>Alfalfa House strategy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Alfalfa House strategy</dc:title>
  <dc:creator>Ai</dc:creator>
  <cp:lastModifiedBy>Ai</cp:lastModifiedBy>
  <cp:revision>19</cp:revision>
  <dcterms:created xsi:type="dcterms:W3CDTF">2021-07-19T12:01:10Z</dcterms:created>
  <dcterms:modified xsi:type="dcterms:W3CDTF">2021-07-22T10:22:03Z</dcterms:modified>
</cp:coreProperties>
</file>